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5"/>
  </p:sldMasterIdLst>
  <p:notesMasterIdLst>
    <p:notesMasterId r:id="rId10"/>
  </p:notesMasterIdLst>
  <p:sldIdLst>
    <p:sldId id="264" r:id="rId6"/>
    <p:sldId id="265" r:id="rId7"/>
    <p:sldId id="267" r:id="rId8"/>
    <p:sldId id="266" r:id="rId9"/>
  </p:sldIdLst>
  <p:sldSz cx="12192000" cy="6858000"/>
  <p:notesSz cx="6858000" cy="9144000"/>
  <p:embeddedFontLst>
    <p:embeddedFont>
      <p:font typeface="Khand" panose="020B0604020202020204" charset="0"/>
      <p:regular r:id="rId11"/>
      <p:bold r:id="rId12"/>
    </p:embeddedFont>
    <p:embeddedFont>
      <p:font typeface="Khand Medium" panose="020B0604020202020204" charset="0"/>
      <p:regular r:id="rId13"/>
      <p:bold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4" roundtripDataSignature="AMtx7mgb0qUb/eDIg7L/fqYKlaFTiKer4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3F6139-7DFE-4CDB-9920-7897E454122A}" v="23" dt="2025-09-30T19:05:39.5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87" autoAdjust="0"/>
    <p:restoredTop sz="93963" autoAdjust="0"/>
  </p:normalViewPr>
  <p:slideViewPr>
    <p:cSldViewPr snapToGrid="0">
      <p:cViewPr varScale="1">
        <p:scale>
          <a:sx n="74" d="100"/>
          <a:sy n="74" d="100"/>
        </p:scale>
        <p:origin x="44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font" Target="fonts/font3.fntdata"/><Relationship Id="rId3" Type="http://schemas.openxmlformats.org/officeDocument/2006/relationships/customXml" Target="../customXml/item3.xml"/><Relationship Id="rId55"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font" Target="fonts/font2.fntdata"/><Relationship Id="rId59" Type="http://schemas.microsoft.com/office/2015/10/relationships/revisionInfo" Target="revisionInfo.xml"/><Relationship Id="rId2" Type="http://schemas.openxmlformats.org/officeDocument/2006/relationships/customXml" Target="../customXml/item2.xml"/><Relationship Id="rId54" Type="http://customschemas.google.com/relationships/presentationmetadata" Target="meta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font" Target="fonts/font1.fntdata"/><Relationship Id="rId58" Type="http://schemas.openxmlformats.org/officeDocument/2006/relationships/tableStyles" Target="tableStyles.xml"/><Relationship Id="rId5" Type="http://schemas.openxmlformats.org/officeDocument/2006/relationships/slideMaster" Target="slideMasters/slideMaster1.xml"/><Relationship Id="rId57"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font" Target="fonts/font4.fntdata"/><Relationship Id="rId56"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Rewrite</a:t>
            </a:r>
          </a:p>
          <a:p>
            <a:endParaRPr lang="en-CA"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82953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Relevant bits in blue/bold</a:t>
            </a:r>
          </a:p>
          <a:p>
            <a:endParaRPr lang="en-CA" dirty="0"/>
          </a:p>
          <a:p>
            <a:r>
              <a:rPr lang="en-CA" dirty="0"/>
              <a:t>Spent</a:t>
            </a:r>
            <a:r>
              <a:rPr lang="en-CA" baseline="0" dirty="0"/>
              <a:t> much of the last two years working through a pandemic</a:t>
            </a:r>
          </a:p>
          <a:p>
            <a:r>
              <a:rPr lang="en-CA" baseline="0" dirty="0"/>
              <a:t>Including a virtual substitute for the walk</a:t>
            </a:r>
          </a:p>
          <a:p>
            <a:endParaRPr lang="en-CA" baseline="0" dirty="0"/>
          </a:p>
          <a:p>
            <a:r>
              <a:rPr lang="en-CA" baseline="0" dirty="0"/>
              <a:t>Also establishing a base infrastructure</a:t>
            </a:r>
            <a:endParaRPr lang="en-CA"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01759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7875A5-8F71-87FE-8AEC-59997BA40F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A42698-A159-3556-4B89-1BD45E718E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EAED69-BDB7-5825-ACF6-A62912E2B978}"/>
              </a:ext>
            </a:extLst>
          </p:cNvPr>
          <p:cNvSpPr>
            <a:spLocks noGrp="1"/>
          </p:cNvSpPr>
          <p:nvPr>
            <p:ph type="body" idx="1"/>
          </p:nvPr>
        </p:nvSpPr>
        <p:spPr/>
        <p:txBody>
          <a:bodyPr/>
          <a:lstStyle/>
          <a:p>
            <a:r>
              <a:rPr lang="en-CA" dirty="0"/>
              <a:t>Rewrite</a:t>
            </a:r>
          </a:p>
          <a:p>
            <a:endParaRPr lang="en-CA" dirty="0"/>
          </a:p>
        </p:txBody>
      </p:sp>
      <p:sp>
        <p:nvSpPr>
          <p:cNvPr id="4" name="Slide Number Placeholder 3">
            <a:extLst>
              <a:ext uri="{FF2B5EF4-FFF2-40B4-BE49-F238E27FC236}">
                <a16:creationId xmlns:a16="http://schemas.microsoft.com/office/drawing/2014/main" id="{F5EF854D-8B9F-6452-94EC-C4779994EB9C}"/>
              </a:ext>
            </a:extLst>
          </p:cNvPr>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15172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2B4F18-435C-5E4D-BEF5-E4E8174C76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F487D0-4E55-8AD1-1691-176E699104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8E9DE3-BDCD-BBFD-CD6F-780733C3B454}"/>
              </a:ext>
            </a:extLst>
          </p:cNvPr>
          <p:cNvSpPr>
            <a:spLocks noGrp="1"/>
          </p:cNvSpPr>
          <p:nvPr>
            <p:ph type="body" idx="1"/>
          </p:nvPr>
        </p:nvSpPr>
        <p:spPr/>
        <p:txBody>
          <a:bodyPr/>
          <a:lstStyle/>
          <a:p>
            <a:r>
              <a:rPr lang="en-CA" dirty="0"/>
              <a:t>Relevant bits in blue/bold</a:t>
            </a:r>
          </a:p>
          <a:p>
            <a:endParaRPr lang="en-CA" dirty="0"/>
          </a:p>
          <a:p>
            <a:r>
              <a:rPr lang="en-CA" dirty="0"/>
              <a:t>Spent</a:t>
            </a:r>
            <a:r>
              <a:rPr lang="en-CA" baseline="0" dirty="0"/>
              <a:t> much of the last two years working through a pandemic</a:t>
            </a:r>
          </a:p>
          <a:p>
            <a:r>
              <a:rPr lang="en-CA" baseline="0" dirty="0"/>
              <a:t>Including a virtual substitute for the walk</a:t>
            </a:r>
          </a:p>
          <a:p>
            <a:endParaRPr lang="en-CA" baseline="0" dirty="0"/>
          </a:p>
          <a:p>
            <a:r>
              <a:rPr lang="en-CA" baseline="0" dirty="0"/>
              <a:t>Also establishing a base infrastructure</a:t>
            </a:r>
            <a:endParaRPr lang="en-CA" dirty="0"/>
          </a:p>
        </p:txBody>
      </p:sp>
      <p:sp>
        <p:nvSpPr>
          <p:cNvPr id="4" name="Slide Number Placeholder 3">
            <a:extLst>
              <a:ext uri="{FF2B5EF4-FFF2-40B4-BE49-F238E27FC236}">
                <a16:creationId xmlns:a16="http://schemas.microsoft.com/office/drawing/2014/main" id="{F97C4EC1-5126-754C-872C-F5D25AF05AB6}"/>
              </a:ext>
            </a:extLst>
          </p:cNvPr>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110379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1_Two Content">
  <p:cSld name="21_Two Content">
    <p:spTree>
      <p:nvGrpSpPr>
        <p:cNvPr id="1" name="Shape 22"/>
        <p:cNvGrpSpPr/>
        <p:nvPr/>
      </p:nvGrpSpPr>
      <p:grpSpPr>
        <a:xfrm>
          <a:off x="0" y="0"/>
          <a:ext cx="0" cy="0"/>
          <a:chOff x="0" y="0"/>
          <a:chExt cx="0" cy="0"/>
        </a:xfrm>
      </p:grpSpPr>
      <p:sp>
        <p:nvSpPr>
          <p:cNvPr id="23" name="Google Shape;23;p61"/>
          <p:cNvSpPr txBox="1">
            <a:spLocks noGrp="1"/>
          </p:cNvSpPr>
          <p:nvPr>
            <p:ph type="title"/>
          </p:nvPr>
        </p:nvSpPr>
        <p:spPr>
          <a:xfrm>
            <a:off x="2714625" y="18255"/>
            <a:ext cx="915352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61"/>
          <p:cNvSpPr txBox="1">
            <a:spLocks noGrp="1"/>
          </p:cNvSpPr>
          <p:nvPr>
            <p:ph type="dt" idx="10"/>
          </p:nvPr>
        </p:nvSpPr>
        <p:spPr>
          <a:xfrm>
            <a:off x="838200" y="6327775"/>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61"/>
          <p:cNvSpPr txBox="1">
            <a:spLocks noGrp="1"/>
          </p:cNvSpPr>
          <p:nvPr>
            <p:ph type="ftr" idx="11"/>
          </p:nvPr>
        </p:nvSpPr>
        <p:spPr>
          <a:xfrm>
            <a:off x="4038600" y="6327775"/>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61"/>
          <p:cNvSpPr txBox="1">
            <a:spLocks noGrp="1"/>
          </p:cNvSpPr>
          <p:nvPr>
            <p:ph type="sldNum" idx="12"/>
          </p:nvPr>
        </p:nvSpPr>
        <p:spPr>
          <a:xfrm>
            <a:off x="8610600" y="6327775"/>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7" name="Google Shape;27;p61"/>
          <p:cNvSpPr txBox="1">
            <a:spLocks noGrp="1"/>
          </p:cNvSpPr>
          <p:nvPr>
            <p:ph type="body" idx="1"/>
          </p:nvPr>
        </p:nvSpPr>
        <p:spPr>
          <a:xfrm>
            <a:off x="6172200" y="1839912"/>
            <a:ext cx="5181600" cy="382619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11_Title Slide - 3">
  <p:cSld name="11_Title Slide - 3">
    <p:spTree>
      <p:nvGrpSpPr>
        <p:cNvPr id="1" name="Shape 82"/>
        <p:cNvGrpSpPr/>
        <p:nvPr/>
      </p:nvGrpSpPr>
      <p:grpSpPr>
        <a:xfrm>
          <a:off x="0" y="0"/>
          <a:ext cx="0" cy="0"/>
          <a:chOff x="0" y="0"/>
          <a:chExt cx="0" cy="0"/>
        </a:xfrm>
      </p:grpSpPr>
      <p:pic>
        <p:nvPicPr>
          <p:cNvPr id="83" name="Google Shape;83;p25"/>
          <p:cNvPicPr preferRelativeResize="0"/>
          <p:nvPr/>
        </p:nvPicPr>
        <p:blipFill rotWithShape="1">
          <a:blip r:embed="rId2">
            <a:alphaModFix/>
          </a:blip>
          <a:srcRect t="17574" b="45771"/>
          <a:stretch/>
        </p:blipFill>
        <p:spPr>
          <a:xfrm>
            <a:off x="0" y="1554480"/>
            <a:ext cx="12191999" cy="3566160"/>
          </a:xfrm>
          <a:prstGeom prst="rect">
            <a:avLst/>
          </a:prstGeom>
          <a:noFill/>
          <a:ln>
            <a:noFill/>
          </a:ln>
        </p:spPr>
      </p:pic>
      <p:pic>
        <p:nvPicPr>
          <p:cNvPr id="84" name="Google Shape;84;p25"/>
          <p:cNvPicPr preferRelativeResize="0"/>
          <p:nvPr/>
        </p:nvPicPr>
        <p:blipFill rotWithShape="1">
          <a:blip r:embed="rId3">
            <a:alphaModFix/>
          </a:blip>
          <a:srcRect/>
          <a:stretch/>
        </p:blipFill>
        <p:spPr>
          <a:xfrm>
            <a:off x="0" y="3913633"/>
            <a:ext cx="12192000" cy="2944367"/>
          </a:xfrm>
          <a:prstGeom prst="rect">
            <a:avLst/>
          </a:prstGeom>
          <a:noFill/>
          <a:ln>
            <a:noFill/>
          </a:ln>
        </p:spPr>
      </p:pic>
      <p:pic>
        <p:nvPicPr>
          <p:cNvPr id="85" name="Google Shape;85;p25"/>
          <p:cNvPicPr preferRelativeResize="0"/>
          <p:nvPr/>
        </p:nvPicPr>
        <p:blipFill rotWithShape="1">
          <a:blip r:embed="rId4">
            <a:alphaModFix/>
          </a:blip>
          <a:srcRect/>
          <a:stretch/>
        </p:blipFill>
        <p:spPr>
          <a:xfrm>
            <a:off x="-1" y="0"/>
            <a:ext cx="12192000" cy="2447543"/>
          </a:xfrm>
          <a:prstGeom prst="rect">
            <a:avLst/>
          </a:prstGeom>
          <a:noFill/>
          <a:ln>
            <a:noFill/>
          </a:ln>
        </p:spPr>
      </p:pic>
      <p:sp>
        <p:nvSpPr>
          <p:cNvPr id="86" name="Google Shape;86;p25"/>
          <p:cNvSpPr txBox="1">
            <a:spLocks noGrp="1"/>
          </p:cNvSpPr>
          <p:nvPr>
            <p:ph type="ctrTitle"/>
          </p:nvPr>
        </p:nvSpPr>
        <p:spPr>
          <a:xfrm>
            <a:off x="295275" y="219074"/>
            <a:ext cx="11649075" cy="138112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5400"/>
              <a:buFont typeface="Khand Medium"/>
              <a:buNone/>
              <a:defRPr sz="5400">
                <a:latin typeface="Khand Medium"/>
                <a:ea typeface="Khand Medium"/>
                <a:cs typeface="Khand Medium"/>
                <a:sym typeface="Khand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87" name="Google Shape;87;p25" descr="A picture containing icon&#10;&#10;Description automatically generated"/>
          <p:cNvPicPr preferRelativeResize="0"/>
          <p:nvPr/>
        </p:nvPicPr>
        <p:blipFill rotWithShape="1">
          <a:blip r:embed="rId5">
            <a:alphaModFix/>
          </a:blip>
          <a:srcRect/>
          <a:stretch/>
        </p:blipFill>
        <p:spPr>
          <a:xfrm>
            <a:off x="3571336" y="5418879"/>
            <a:ext cx="5096952" cy="1202498"/>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12_Title Slide - 3">
  <p:cSld name="12_Title Slide - 3">
    <p:spTree>
      <p:nvGrpSpPr>
        <p:cNvPr id="1" name="Shape 88"/>
        <p:cNvGrpSpPr/>
        <p:nvPr/>
      </p:nvGrpSpPr>
      <p:grpSpPr>
        <a:xfrm>
          <a:off x="0" y="0"/>
          <a:ext cx="0" cy="0"/>
          <a:chOff x="0" y="0"/>
          <a:chExt cx="0" cy="0"/>
        </a:xfrm>
      </p:grpSpPr>
      <p:pic>
        <p:nvPicPr>
          <p:cNvPr id="89" name="Google Shape;89;p26"/>
          <p:cNvPicPr preferRelativeResize="0"/>
          <p:nvPr/>
        </p:nvPicPr>
        <p:blipFill rotWithShape="1">
          <a:blip r:embed="rId2">
            <a:alphaModFix/>
          </a:blip>
          <a:srcRect t="10599" b="53244"/>
          <a:stretch/>
        </p:blipFill>
        <p:spPr>
          <a:xfrm>
            <a:off x="0" y="1554480"/>
            <a:ext cx="12191999" cy="3566160"/>
          </a:xfrm>
          <a:prstGeom prst="rect">
            <a:avLst/>
          </a:prstGeom>
          <a:noFill/>
          <a:ln>
            <a:noFill/>
          </a:ln>
        </p:spPr>
      </p:pic>
      <p:pic>
        <p:nvPicPr>
          <p:cNvPr id="90" name="Google Shape;90;p26"/>
          <p:cNvPicPr preferRelativeResize="0"/>
          <p:nvPr/>
        </p:nvPicPr>
        <p:blipFill rotWithShape="1">
          <a:blip r:embed="rId3">
            <a:alphaModFix/>
          </a:blip>
          <a:srcRect/>
          <a:stretch/>
        </p:blipFill>
        <p:spPr>
          <a:xfrm>
            <a:off x="0" y="3913633"/>
            <a:ext cx="12192000" cy="2944367"/>
          </a:xfrm>
          <a:prstGeom prst="rect">
            <a:avLst/>
          </a:prstGeom>
          <a:noFill/>
          <a:ln>
            <a:noFill/>
          </a:ln>
        </p:spPr>
      </p:pic>
      <p:pic>
        <p:nvPicPr>
          <p:cNvPr id="91" name="Google Shape;91;p26"/>
          <p:cNvPicPr preferRelativeResize="0"/>
          <p:nvPr/>
        </p:nvPicPr>
        <p:blipFill rotWithShape="1">
          <a:blip r:embed="rId4">
            <a:alphaModFix/>
          </a:blip>
          <a:srcRect/>
          <a:stretch/>
        </p:blipFill>
        <p:spPr>
          <a:xfrm>
            <a:off x="-1" y="0"/>
            <a:ext cx="12192000" cy="2447543"/>
          </a:xfrm>
          <a:prstGeom prst="rect">
            <a:avLst/>
          </a:prstGeom>
          <a:noFill/>
          <a:ln>
            <a:noFill/>
          </a:ln>
        </p:spPr>
      </p:pic>
      <p:sp>
        <p:nvSpPr>
          <p:cNvPr id="92" name="Google Shape;92;p26"/>
          <p:cNvSpPr txBox="1">
            <a:spLocks noGrp="1"/>
          </p:cNvSpPr>
          <p:nvPr>
            <p:ph type="ctrTitle"/>
          </p:nvPr>
        </p:nvSpPr>
        <p:spPr>
          <a:xfrm>
            <a:off x="295275" y="219074"/>
            <a:ext cx="11649075" cy="138112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5400"/>
              <a:buFont typeface="Khand Medium"/>
              <a:buNone/>
              <a:defRPr sz="5400">
                <a:latin typeface="Khand Medium"/>
                <a:ea typeface="Khand Medium"/>
                <a:cs typeface="Khand Medium"/>
                <a:sym typeface="Khand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93" name="Google Shape;93;p26" descr="A picture containing icon&#10;&#10;Description automatically generated"/>
          <p:cNvPicPr preferRelativeResize="0"/>
          <p:nvPr/>
        </p:nvPicPr>
        <p:blipFill rotWithShape="1">
          <a:blip r:embed="rId5">
            <a:alphaModFix/>
          </a:blip>
          <a:srcRect/>
          <a:stretch/>
        </p:blipFill>
        <p:spPr>
          <a:xfrm>
            <a:off x="3571336" y="5418879"/>
            <a:ext cx="5096952" cy="1202498"/>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13_Title Slide - 3">
  <p:cSld name="13_Title Slide - 3">
    <p:spTree>
      <p:nvGrpSpPr>
        <p:cNvPr id="1" name="Shape 94"/>
        <p:cNvGrpSpPr/>
        <p:nvPr/>
      </p:nvGrpSpPr>
      <p:grpSpPr>
        <a:xfrm>
          <a:off x="0" y="0"/>
          <a:ext cx="0" cy="0"/>
          <a:chOff x="0" y="0"/>
          <a:chExt cx="0" cy="0"/>
        </a:xfrm>
      </p:grpSpPr>
      <p:pic>
        <p:nvPicPr>
          <p:cNvPr id="95" name="Google Shape;95;p27"/>
          <p:cNvPicPr preferRelativeResize="0"/>
          <p:nvPr/>
        </p:nvPicPr>
        <p:blipFill rotWithShape="1">
          <a:blip r:embed="rId2">
            <a:alphaModFix/>
          </a:blip>
          <a:srcRect t="15352" b="31658"/>
          <a:stretch/>
        </p:blipFill>
        <p:spPr>
          <a:xfrm>
            <a:off x="0" y="1554480"/>
            <a:ext cx="12191999" cy="3566160"/>
          </a:xfrm>
          <a:prstGeom prst="rect">
            <a:avLst/>
          </a:prstGeom>
          <a:noFill/>
          <a:ln>
            <a:noFill/>
          </a:ln>
        </p:spPr>
      </p:pic>
      <p:pic>
        <p:nvPicPr>
          <p:cNvPr id="96" name="Google Shape;96;p27"/>
          <p:cNvPicPr preferRelativeResize="0"/>
          <p:nvPr/>
        </p:nvPicPr>
        <p:blipFill rotWithShape="1">
          <a:blip r:embed="rId3">
            <a:alphaModFix/>
          </a:blip>
          <a:srcRect/>
          <a:stretch/>
        </p:blipFill>
        <p:spPr>
          <a:xfrm>
            <a:off x="0" y="3913633"/>
            <a:ext cx="12192000" cy="2944367"/>
          </a:xfrm>
          <a:prstGeom prst="rect">
            <a:avLst/>
          </a:prstGeom>
          <a:noFill/>
          <a:ln>
            <a:noFill/>
          </a:ln>
        </p:spPr>
      </p:pic>
      <p:pic>
        <p:nvPicPr>
          <p:cNvPr id="97" name="Google Shape;97;p27"/>
          <p:cNvPicPr preferRelativeResize="0"/>
          <p:nvPr/>
        </p:nvPicPr>
        <p:blipFill rotWithShape="1">
          <a:blip r:embed="rId4">
            <a:alphaModFix/>
          </a:blip>
          <a:srcRect/>
          <a:stretch/>
        </p:blipFill>
        <p:spPr>
          <a:xfrm>
            <a:off x="-1" y="0"/>
            <a:ext cx="12192000" cy="2447543"/>
          </a:xfrm>
          <a:prstGeom prst="rect">
            <a:avLst/>
          </a:prstGeom>
          <a:noFill/>
          <a:ln>
            <a:noFill/>
          </a:ln>
        </p:spPr>
      </p:pic>
      <p:sp>
        <p:nvSpPr>
          <p:cNvPr id="98" name="Google Shape;98;p27"/>
          <p:cNvSpPr txBox="1">
            <a:spLocks noGrp="1"/>
          </p:cNvSpPr>
          <p:nvPr>
            <p:ph type="ctrTitle"/>
          </p:nvPr>
        </p:nvSpPr>
        <p:spPr>
          <a:xfrm>
            <a:off x="295275" y="219074"/>
            <a:ext cx="11649075" cy="138112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5400"/>
              <a:buFont typeface="Khand Medium"/>
              <a:buNone/>
              <a:defRPr sz="5400">
                <a:latin typeface="Khand Medium"/>
                <a:ea typeface="Khand Medium"/>
                <a:cs typeface="Khand Medium"/>
                <a:sym typeface="Khand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99" name="Google Shape;99;p27" descr="A picture containing icon&#10;&#10;Description automatically generated"/>
          <p:cNvPicPr preferRelativeResize="0"/>
          <p:nvPr/>
        </p:nvPicPr>
        <p:blipFill rotWithShape="1">
          <a:blip r:embed="rId5">
            <a:alphaModFix/>
          </a:blip>
          <a:srcRect/>
          <a:stretch/>
        </p:blipFill>
        <p:spPr>
          <a:xfrm>
            <a:off x="3571336" y="5418879"/>
            <a:ext cx="5096952" cy="1202498"/>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14_Title Slide - 3">
  <p:cSld name="14_Title Slide - 3">
    <p:spTree>
      <p:nvGrpSpPr>
        <p:cNvPr id="1" name="Shape 100"/>
        <p:cNvGrpSpPr/>
        <p:nvPr/>
      </p:nvGrpSpPr>
      <p:grpSpPr>
        <a:xfrm>
          <a:off x="0" y="0"/>
          <a:ext cx="0" cy="0"/>
          <a:chOff x="0" y="0"/>
          <a:chExt cx="0" cy="0"/>
        </a:xfrm>
      </p:grpSpPr>
      <p:pic>
        <p:nvPicPr>
          <p:cNvPr id="101" name="Google Shape;101;p28"/>
          <p:cNvPicPr preferRelativeResize="0"/>
          <p:nvPr/>
        </p:nvPicPr>
        <p:blipFill rotWithShape="1">
          <a:blip r:embed="rId2">
            <a:alphaModFix/>
          </a:blip>
          <a:srcRect t="48080" b="2006"/>
          <a:stretch/>
        </p:blipFill>
        <p:spPr>
          <a:xfrm>
            <a:off x="0" y="1554480"/>
            <a:ext cx="12191999" cy="3566160"/>
          </a:xfrm>
          <a:prstGeom prst="rect">
            <a:avLst/>
          </a:prstGeom>
          <a:noFill/>
          <a:ln>
            <a:noFill/>
          </a:ln>
        </p:spPr>
      </p:pic>
      <p:pic>
        <p:nvPicPr>
          <p:cNvPr id="102" name="Google Shape;102;p28"/>
          <p:cNvPicPr preferRelativeResize="0"/>
          <p:nvPr/>
        </p:nvPicPr>
        <p:blipFill rotWithShape="1">
          <a:blip r:embed="rId3">
            <a:alphaModFix/>
          </a:blip>
          <a:srcRect/>
          <a:stretch/>
        </p:blipFill>
        <p:spPr>
          <a:xfrm>
            <a:off x="0" y="3913633"/>
            <a:ext cx="12192000" cy="2944367"/>
          </a:xfrm>
          <a:prstGeom prst="rect">
            <a:avLst/>
          </a:prstGeom>
          <a:noFill/>
          <a:ln>
            <a:noFill/>
          </a:ln>
        </p:spPr>
      </p:pic>
      <p:pic>
        <p:nvPicPr>
          <p:cNvPr id="103" name="Google Shape;103;p28"/>
          <p:cNvPicPr preferRelativeResize="0"/>
          <p:nvPr/>
        </p:nvPicPr>
        <p:blipFill rotWithShape="1">
          <a:blip r:embed="rId4">
            <a:alphaModFix/>
          </a:blip>
          <a:srcRect/>
          <a:stretch/>
        </p:blipFill>
        <p:spPr>
          <a:xfrm>
            <a:off x="-1" y="0"/>
            <a:ext cx="12192000" cy="2447543"/>
          </a:xfrm>
          <a:prstGeom prst="rect">
            <a:avLst/>
          </a:prstGeom>
          <a:noFill/>
          <a:ln>
            <a:noFill/>
          </a:ln>
        </p:spPr>
      </p:pic>
      <p:sp>
        <p:nvSpPr>
          <p:cNvPr id="104" name="Google Shape;104;p28"/>
          <p:cNvSpPr txBox="1">
            <a:spLocks noGrp="1"/>
          </p:cNvSpPr>
          <p:nvPr>
            <p:ph type="ctrTitle"/>
          </p:nvPr>
        </p:nvSpPr>
        <p:spPr>
          <a:xfrm>
            <a:off x="295275" y="219074"/>
            <a:ext cx="11649075" cy="138112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5400"/>
              <a:buFont typeface="Khand Medium"/>
              <a:buNone/>
              <a:defRPr sz="5400">
                <a:latin typeface="Khand Medium"/>
                <a:ea typeface="Khand Medium"/>
                <a:cs typeface="Khand Medium"/>
                <a:sym typeface="Khand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05" name="Google Shape;105;p28" descr="A picture containing icon&#10;&#10;Description automatically generated"/>
          <p:cNvPicPr preferRelativeResize="0"/>
          <p:nvPr/>
        </p:nvPicPr>
        <p:blipFill rotWithShape="1">
          <a:blip r:embed="rId5">
            <a:alphaModFix/>
          </a:blip>
          <a:srcRect/>
          <a:stretch/>
        </p:blipFill>
        <p:spPr>
          <a:xfrm>
            <a:off x="3571336" y="5418879"/>
            <a:ext cx="5096952" cy="1202498"/>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15_Title Slide - 3">
  <p:cSld name="15_Title Slide - 3">
    <p:spTree>
      <p:nvGrpSpPr>
        <p:cNvPr id="1" name="Shape 106"/>
        <p:cNvGrpSpPr/>
        <p:nvPr/>
      </p:nvGrpSpPr>
      <p:grpSpPr>
        <a:xfrm>
          <a:off x="0" y="0"/>
          <a:ext cx="0" cy="0"/>
          <a:chOff x="0" y="0"/>
          <a:chExt cx="0" cy="0"/>
        </a:xfrm>
      </p:grpSpPr>
      <p:pic>
        <p:nvPicPr>
          <p:cNvPr id="107" name="Google Shape;107;p29"/>
          <p:cNvPicPr preferRelativeResize="0"/>
          <p:nvPr/>
        </p:nvPicPr>
        <p:blipFill rotWithShape="1">
          <a:blip r:embed="rId2">
            <a:alphaModFix/>
          </a:blip>
          <a:srcRect t="36962" b="14609"/>
          <a:stretch/>
        </p:blipFill>
        <p:spPr>
          <a:xfrm>
            <a:off x="0" y="1554480"/>
            <a:ext cx="12191999" cy="3566160"/>
          </a:xfrm>
          <a:prstGeom prst="rect">
            <a:avLst/>
          </a:prstGeom>
          <a:noFill/>
          <a:ln>
            <a:noFill/>
          </a:ln>
        </p:spPr>
      </p:pic>
      <p:pic>
        <p:nvPicPr>
          <p:cNvPr id="108" name="Google Shape;108;p29"/>
          <p:cNvPicPr preferRelativeResize="0"/>
          <p:nvPr/>
        </p:nvPicPr>
        <p:blipFill rotWithShape="1">
          <a:blip r:embed="rId3">
            <a:alphaModFix/>
          </a:blip>
          <a:srcRect/>
          <a:stretch/>
        </p:blipFill>
        <p:spPr>
          <a:xfrm>
            <a:off x="0" y="3913633"/>
            <a:ext cx="12192000" cy="2944367"/>
          </a:xfrm>
          <a:prstGeom prst="rect">
            <a:avLst/>
          </a:prstGeom>
          <a:noFill/>
          <a:ln>
            <a:noFill/>
          </a:ln>
        </p:spPr>
      </p:pic>
      <p:pic>
        <p:nvPicPr>
          <p:cNvPr id="109" name="Google Shape;109;p29"/>
          <p:cNvPicPr preferRelativeResize="0"/>
          <p:nvPr/>
        </p:nvPicPr>
        <p:blipFill rotWithShape="1">
          <a:blip r:embed="rId4">
            <a:alphaModFix/>
          </a:blip>
          <a:srcRect/>
          <a:stretch/>
        </p:blipFill>
        <p:spPr>
          <a:xfrm>
            <a:off x="-1" y="0"/>
            <a:ext cx="12192000" cy="2447543"/>
          </a:xfrm>
          <a:prstGeom prst="rect">
            <a:avLst/>
          </a:prstGeom>
          <a:noFill/>
          <a:ln>
            <a:noFill/>
          </a:ln>
        </p:spPr>
      </p:pic>
      <p:sp>
        <p:nvSpPr>
          <p:cNvPr id="110" name="Google Shape;110;p29"/>
          <p:cNvSpPr txBox="1">
            <a:spLocks noGrp="1"/>
          </p:cNvSpPr>
          <p:nvPr>
            <p:ph type="ctrTitle"/>
          </p:nvPr>
        </p:nvSpPr>
        <p:spPr>
          <a:xfrm>
            <a:off x="295275" y="219074"/>
            <a:ext cx="11649075" cy="138112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5400"/>
              <a:buFont typeface="Khand Medium"/>
              <a:buNone/>
              <a:defRPr sz="5400">
                <a:latin typeface="Khand Medium"/>
                <a:ea typeface="Khand Medium"/>
                <a:cs typeface="Khand Medium"/>
                <a:sym typeface="Khand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11" name="Google Shape;111;p29" descr="A picture containing icon&#10;&#10;Description automatically generated"/>
          <p:cNvPicPr preferRelativeResize="0"/>
          <p:nvPr/>
        </p:nvPicPr>
        <p:blipFill rotWithShape="1">
          <a:blip r:embed="rId5">
            <a:alphaModFix/>
          </a:blip>
          <a:srcRect/>
          <a:stretch/>
        </p:blipFill>
        <p:spPr>
          <a:xfrm>
            <a:off x="3571336" y="5418879"/>
            <a:ext cx="5096952" cy="1202498"/>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16_Title Slide - 3">
  <p:cSld name="16_Title Slide - 3">
    <p:spTree>
      <p:nvGrpSpPr>
        <p:cNvPr id="1" name="Shape 112"/>
        <p:cNvGrpSpPr/>
        <p:nvPr/>
      </p:nvGrpSpPr>
      <p:grpSpPr>
        <a:xfrm>
          <a:off x="0" y="0"/>
          <a:ext cx="0" cy="0"/>
          <a:chOff x="0" y="0"/>
          <a:chExt cx="0" cy="0"/>
        </a:xfrm>
      </p:grpSpPr>
      <p:pic>
        <p:nvPicPr>
          <p:cNvPr id="113" name="Google Shape;113;p30"/>
          <p:cNvPicPr preferRelativeResize="0"/>
          <p:nvPr/>
        </p:nvPicPr>
        <p:blipFill rotWithShape="1">
          <a:blip r:embed="rId2">
            <a:alphaModFix/>
          </a:blip>
          <a:srcRect t="11152" b="27007"/>
          <a:stretch/>
        </p:blipFill>
        <p:spPr>
          <a:xfrm>
            <a:off x="0" y="1554480"/>
            <a:ext cx="12191999" cy="3566160"/>
          </a:xfrm>
          <a:prstGeom prst="rect">
            <a:avLst/>
          </a:prstGeom>
          <a:noFill/>
          <a:ln>
            <a:noFill/>
          </a:ln>
        </p:spPr>
      </p:pic>
      <p:pic>
        <p:nvPicPr>
          <p:cNvPr id="114" name="Google Shape;114;p30"/>
          <p:cNvPicPr preferRelativeResize="0"/>
          <p:nvPr/>
        </p:nvPicPr>
        <p:blipFill rotWithShape="1">
          <a:blip r:embed="rId3">
            <a:alphaModFix/>
          </a:blip>
          <a:srcRect/>
          <a:stretch/>
        </p:blipFill>
        <p:spPr>
          <a:xfrm>
            <a:off x="0" y="3913633"/>
            <a:ext cx="12192000" cy="2944367"/>
          </a:xfrm>
          <a:prstGeom prst="rect">
            <a:avLst/>
          </a:prstGeom>
          <a:noFill/>
          <a:ln>
            <a:noFill/>
          </a:ln>
        </p:spPr>
      </p:pic>
      <p:pic>
        <p:nvPicPr>
          <p:cNvPr id="115" name="Google Shape;115;p30"/>
          <p:cNvPicPr preferRelativeResize="0"/>
          <p:nvPr/>
        </p:nvPicPr>
        <p:blipFill rotWithShape="1">
          <a:blip r:embed="rId4">
            <a:alphaModFix/>
          </a:blip>
          <a:srcRect/>
          <a:stretch/>
        </p:blipFill>
        <p:spPr>
          <a:xfrm>
            <a:off x="-1" y="0"/>
            <a:ext cx="12192000" cy="2447543"/>
          </a:xfrm>
          <a:prstGeom prst="rect">
            <a:avLst/>
          </a:prstGeom>
          <a:noFill/>
          <a:ln>
            <a:noFill/>
          </a:ln>
        </p:spPr>
      </p:pic>
      <p:sp>
        <p:nvSpPr>
          <p:cNvPr id="116" name="Google Shape;116;p30"/>
          <p:cNvSpPr txBox="1">
            <a:spLocks noGrp="1"/>
          </p:cNvSpPr>
          <p:nvPr>
            <p:ph type="ctrTitle"/>
          </p:nvPr>
        </p:nvSpPr>
        <p:spPr>
          <a:xfrm>
            <a:off x="295275" y="219074"/>
            <a:ext cx="11649075" cy="138112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5400"/>
              <a:buFont typeface="Khand Medium"/>
              <a:buNone/>
              <a:defRPr sz="5400">
                <a:latin typeface="Khand Medium"/>
                <a:ea typeface="Khand Medium"/>
                <a:cs typeface="Khand Medium"/>
                <a:sym typeface="Khand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17" name="Google Shape;117;p30" descr="A picture containing icon&#10;&#10;Description automatically generated"/>
          <p:cNvPicPr preferRelativeResize="0"/>
          <p:nvPr/>
        </p:nvPicPr>
        <p:blipFill rotWithShape="1">
          <a:blip r:embed="rId5">
            <a:alphaModFix/>
          </a:blip>
          <a:srcRect/>
          <a:stretch/>
        </p:blipFill>
        <p:spPr>
          <a:xfrm>
            <a:off x="3571336" y="5418879"/>
            <a:ext cx="5096952" cy="1202498"/>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17_Title Slide - 3">
  <p:cSld name="17_Title Slide - 3">
    <p:spTree>
      <p:nvGrpSpPr>
        <p:cNvPr id="1" name="Shape 118"/>
        <p:cNvGrpSpPr/>
        <p:nvPr/>
      </p:nvGrpSpPr>
      <p:grpSpPr>
        <a:xfrm>
          <a:off x="0" y="0"/>
          <a:ext cx="0" cy="0"/>
          <a:chOff x="0" y="0"/>
          <a:chExt cx="0" cy="0"/>
        </a:xfrm>
      </p:grpSpPr>
      <p:pic>
        <p:nvPicPr>
          <p:cNvPr id="119" name="Google Shape;119;p31"/>
          <p:cNvPicPr preferRelativeResize="0"/>
          <p:nvPr/>
        </p:nvPicPr>
        <p:blipFill rotWithShape="1">
          <a:blip r:embed="rId2">
            <a:alphaModFix/>
          </a:blip>
          <a:srcRect t="28280" b="28282"/>
          <a:stretch/>
        </p:blipFill>
        <p:spPr>
          <a:xfrm>
            <a:off x="0" y="1554480"/>
            <a:ext cx="12191999" cy="3566160"/>
          </a:xfrm>
          <a:prstGeom prst="rect">
            <a:avLst/>
          </a:prstGeom>
          <a:noFill/>
          <a:ln>
            <a:noFill/>
          </a:ln>
        </p:spPr>
      </p:pic>
      <p:pic>
        <p:nvPicPr>
          <p:cNvPr id="120" name="Google Shape;120;p31"/>
          <p:cNvPicPr preferRelativeResize="0"/>
          <p:nvPr/>
        </p:nvPicPr>
        <p:blipFill rotWithShape="1">
          <a:blip r:embed="rId3">
            <a:alphaModFix/>
          </a:blip>
          <a:srcRect/>
          <a:stretch/>
        </p:blipFill>
        <p:spPr>
          <a:xfrm>
            <a:off x="0" y="3913633"/>
            <a:ext cx="12192000" cy="2944367"/>
          </a:xfrm>
          <a:prstGeom prst="rect">
            <a:avLst/>
          </a:prstGeom>
          <a:noFill/>
          <a:ln>
            <a:noFill/>
          </a:ln>
        </p:spPr>
      </p:pic>
      <p:pic>
        <p:nvPicPr>
          <p:cNvPr id="121" name="Google Shape;121;p31"/>
          <p:cNvPicPr preferRelativeResize="0"/>
          <p:nvPr/>
        </p:nvPicPr>
        <p:blipFill rotWithShape="1">
          <a:blip r:embed="rId4">
            <a:alphaModFix/>
          </a:blip>
          <a:srcRect/>
          <a:stretch/>
        </p:blipFill>
        <p:spPr>
          <a:xfrm>
            <a:off x="-1" y="0"/>
            <a:ext cx="12192000" cy="2447543"/>
          </a:xfrm>
          <a:prstGeom prst="rect">
            <a:avLst/>
          </a:prstGeom>
          <a:noFill/>
          <a:ln>
            <a:noFill/>
          </a:ln>
        </p:spPr>
      </p:pic>
      <p:sp>
        <p:nvSpPr>
          <p:cNvPr id="122" name="Google Shape;122;p31"/>
          <p:cNvSpPr txBox="1">
            <a:spLocks noGrp="1"/>
          </p:cNvSpPr>
          <p:nvPr>
            <p:ph type="ctrTitle"/>
          </p:nvPr>
        </p:nvSpPr>
        <p:spPr>
          <a:xfrm>
            <a:off x="295275" y="219074"/>
            <a:ext cx="11649075" cy="138112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5400"/>
              <a:buFont typeface="Khand Medium"/>
              <a:buNone/>
              <a:defRPr sz="5400">
                <a:latin typeface="Khand Medium"/>
                <a:ea typeface="Khand Medium"/>
                <a:cs typeface="Khand Medium"/>
                <a:sym typeface="Khand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23" name="Google Shape;123;p31" descr="A picture containing icon&#10;&#10;Description automatically generated"/>
          <p:cNvPicPr preferRelativeResize="0"/>
          <p:nvPr/>
        </p:nvPicPr>
        <p:blipFill rotWithShape="1">
          <a:blip r:embed="rId5">
            <a:alphaModFix/>
          </a:blip>
          <a:srcRect/>
          <a:stretch/>
        </p:blipFill>
        <p:spPr>
          <a:xfrm>
            <a:off x="3571336" y="5418879"/>
            <a:ext cx="5096952" cy="1202498"/>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18_Title Slide - 3">
  <p:cSld name="18_Title Slide - 3">
    <p:spTree>
      <p:nvGrpSpPr>
        <p:cNvPr id="1" name="Shape 124"/>
        <p:cNvGrpSpPr/>
        <p:nvPr/>
      </p:nvGrpSpPr>
      <p:grpSpPr>
        <a:xfrm>
          <a:off x="0" y="0"/>
          <a:ext cx="0" cy="0"/>
          <a:chOff x="0" y="0"/>
          <a:chExt cx="0" cy="0"/>
        </a:xfrm>
      </p:grpSpPr>
      <p:pic>
        <p:nvPicPr>
          <p:cNvPr id="125" name="Google Shape;125;p32"/>
          <p:cNvPicPr preferRelativeResize="0"/>
          <p:nvPr/>
        </p:nvPicPr>
        <p:blipFill rotWithShape="1">
          <a:blip r:embed="rId2">
            <a:alphaModFix/>
          </a:blip>
          <a:srcRect t="16875" b="16873"/>
          <a:stretch/>
        </p:blipFill>
        <p:spPr>
          <a:xfrm>
            <a:off x="0" y="1554480"/>
            <a:ext cx="12191998" cy="3566160"/>
          </a:xfrm>
          <a:prstGeom prst="rect">
            <a:avLst/>
          </a:prstGeom>
          <a:noFill/>
          <a:ln>
            <a:noFill/>
          </a:ln>
        </p:spPr>
      </p:pic>
      <p:pic>
        <p:nvPicPr>
          <p:cNvPr id="126" name="Google Shape;126;p32"/>
          <p:cNvPicPr preferRelativeResize="0"/>
          <p:nvPr/>
        </p:nvPicPr>
        <p:blipFill rotWithShape="1">
          <a:blip r:embed="rId3">
            <a:alphaModFix/>
          </a:blip>
          <a:srcRect/>
          <a:stretch/>
        </p:blipFill>
        <p:spPr>
          <a:xfrm>
            <a:off x="0" y="3913633"/>
            <a:ext cx="12192000" cy="2944367"/>
          </a:xfrm>
          <a:prstGeom prst="rect">
            <a:avLst/>
          </a:prstGeom>
          <a:noFill/>
          <a:ln>
            <a:noFill/>
          </a:ln>
        </p:spPr>
      </p:pic>
      <p:pic>
        <p:nvPicPr>
          <p:cNvPr id="127" name="Google Shape;127;p32"/>
          <p:cNvPicPr preferRelativeResize="0"/>
          <p:nvPr/>
        </p:nvPicPr>
        <p:blipFill rotWithShape="1">
          <a:blip r:embed="rId4">
            <a:alphaModFix/>
          </a:blip>
          <a:srcRect/>
          <a:stretch/>
        </p:blipFill>
        <p:spPr>
          <a:xfrm>
            <a:off x="-1" y="0"/>
            <a:ext cx="12192000" cy="2447543"/>
          </a:xfrm>
          <a:prstGeom prst="rect">
            <a:avLst/>
          </a:prstGeom>
          <a:noFill/>
          <a:ln>
            <a:noFill/>
          </a:ln>
        </p:spPr>
      </p:pic>
      <p:sp>
        <p:nvSpPr>
          <p:cNvPr id="128" name="Google Shape;128;p32"/>
          <p:cNvSpPr txBox="1">
            <a:spLocks noGrp="1"/>
          </p:cNvSpPr>
          <p:nvPr>
            <p:ph type="ctrTitle"/>
          </p:nvPr>
        </p:nvSpPr>
        <p:spPr>
          <a:xfrm>
            <a:off x="295275" y="219074"/>
            <a:ext cx="11649075" cy="138112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5400"/>
              <a:buFont typeface="Khand Medium"/>
              <a:buNone/>
              <a:defRPr sz="5400">
                <a:latin typeface="Khand Medium"/>
                <a:ea typeface="Khand Medium"/>
                <a:cs typeface="Khand Medium"/>
                <a:sym typeface="Khand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29" name="Google Shape;129;p32" descr="A picture containing icon&#10;&#10;Description automatically generated"/>
          <p:cNvPicPr preferRelativeResize="0"/>
          <p:nvPr/>
        </p:nvPicPr>
        <p:blipFill rotWithShape="1">
          <a:blip r:embed="rId5">
            <a:alphaModFix/>
          </a:blip>
          <a:srcRect/>
          <a:stretch/>
        </p:blipFill>
        <p:spPr>
          <a:xfrm>
            <a:off x="3571336" y="5418879"/>
            <a:ext cx="5096952" cy="1202498"/>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19_Title Slide - 3">
  <p:cSld name="19_Title Slide - 3">
    <p:spTree>
      <p:nvGrpSpPr>
        <p:cNvPr id="1" name="Shape 130"/>
        <p:cNvGrpSpPr/>
        <p:nvPr/>
      </p:nvGrpSpPr>
      <p:grpSpPr>
        <a:xfrm>
          <a:off x="0" y="0"/>
          <a:ext cx="0" cy="0"/>
          <a:chOff x="0" y="0"/>
          <a:chExt cx="0" cy="0"/>
        </a:xfrm>
      </p:grpSpPr>
      <p:pic>
        <p:nvPicPr>
          <p:cNvPr id="131" name="Google Shape;131;p33"/>
          <p:cNvPicPr preferRelativeResize="0"/>
          <p:nvPr/>
        </p:nvPicPr>
        <p:blipFill rotWithShape="1">
          <a:blip r:embed="rId2">
            <a:alphaModFix/>
          </a:blip>
          <a:srcRect t="47167" b="8640"/>
          <a:stretch/>
        </p:blipFill>
        <p:spPr>
          <a:xfrm>
            <a:off x="0" y="1554480"/>
            <a:ext cx="12191999" cy="3566160"/>
          </a:xfrm>
          <a:prstGeom prst="rect">
            <a:avLst/>
          </a:prstGeom>
          <a:noFill/>
          <a:ln>
            <a:noFill/>
          </a:ln>
        </p:spPr>
      </p:pic>
      <p:pic>
        <p:nvPicPr>
          <p:cNvPr id="132" name="Google Shape;132;p33"/>
          <p:cNvPicPr preferRelativeResize="0"/>
          <p:nvPr/>
        </p:nvPicPr>
        <p:blipFill rotWithShape="1">
          <a:blip r:embed="rId3">
            <a:alphaModFix/>
          </a:blip>
          <a:srcRect/>
          <a:stretch/>
        </p:blipFill>
        <p:spPr>
          <a:xfrm>
            <a:off x="0" y="3913633"/>
            <a:ext cx="12192000" cy="2944367"/>
          </a:xfrm>
          <a:prstGeom prst="rect">
            <a:avLst/>
          </a:prstGeom>
          <a:noFill/>
          <a:ln>
            <a:noFill/>
          </a:ln>
        </p:spPr>
      </p:pic>
      <p:pic>
        <p:nvPicPr>
          <p:cNvPr id="133" name="Google Shape;133;p33"/>
          <p:cNvPicPr preferRelativeResize="0"/>
          <p:nvPr/>
        </p:nvPicPr>
        <p:blipFill rotWithShape="1">
          <a:blip r:embed="rId4">
            <a:alphaModFix/>
          </a:blip>
          <a:srcRect/>
          <a:stretch/>
        </p:blipFill>
        <p:spPr>
          <a:xfrm>
            <a:off x="-1" y="0"/>
            <a:ext cx="12192000" cy="2447543"/>
          </a:xfrm>
          <a:prstGeom prst="rect">
            <a:avLst/>
          </a:prstGeom>
          <a:noFill/>
          <a:ln>
            <a:noFill/>
          </a:ln>
        </p:spPr>
      </p:pic>
      <p:sp>
        <p:nvSpPr>
          <p:cNvPr id="134" name="Google Shape;134;p33"/>
          <p:cNvSpPr txBox="1">
            <a:spLocks noGrp="1"/>
          </p:cNvSpPr>
          <p:nvPr>
            <p:ph type="ctrTitle"/>
          </p:nvPr>
        </p:nvSpPr>
        <p:spPr>
          <a:xfrm>
            <a:off x="295275" y="219074"/>
            <a:ext cx="11649075" cy="138112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5400"/>
              <a:buFont typeface="Khand Medium"/>
              <a:buNone/>
              <a:defRPr sz="5400">
                <a:latin typeface="Khand Medium"/>
                <a:ea typeface="Khand Medium"/>
                <a:cs typeface="Khand Medium"/>
                <a:sym typeface="Khand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35" name="Google Shape;135;p33" descr="A picture containing icon&#10;&#10;Description automatically generated"/>
          <p:cNvPicPr preferRelativeResize="0"/>
          <p:nvPr/>
        </p:nvPicPr>
        <p:blipFill rotWithShape="1">
          <a:blip r:embed="rId5">
            <a:alphaModFix/>
          </a:blip>
          <a:srcRect/>
          <a:stretch/>
        </p:blipFill>
        <p:spPr>
          <a:xfrm>
            <a:off x="3571336" y="5418879"/>
            <a:ext cx="5096952" cy="1202498"/>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6"/>
        <p:cNvGrpSpPr/>
        <p:nvPr/>
      </p:nvGrpSpPr>
      <p:grpSpPr>
        <a:xfrm>
          <a:off x="0" y="0"/>
          <a:ext cx="0" cy="0"/>
          <a:chOff x="0" y="0"/>
          <a:chExt cx="0" cy="0"/>
        </a:xfrm>
      </p:grpSpPr>
      <p:sp>
        <p:nvSpPr>
          <p:cNvPr id="137" name="Google Shape;137;p3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Khand Medium"/>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p3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400"/>
              <a:buNone/>
              <a:defRPr sz="2400">
                <a:solidFill>
                  <a:srgbClr val="888888"/>
                </a:solidFill>
              </a:defRPr>
            </a:lvl1pPr>
            <a:lvl2pPr marL="914400" lvl="1" indent="-228600" algn="l">
              <a:lnSpc>
                <a:spcPct val="90000"/>
              </a:lnSpc>
              <a:spcBef>
                <a:spcPts val="500"/>
              </a:spcBef>
              <a:spcAft>
                <a:spcPts val="0"/>
              </a:spcAft>
              <a:buSzPts val="2000"/>
              <a:buNone/>
              <a:defRPr sz="2000">
                <a:solidFill>
                  <a:srgbClr val="888888"/>
                </a:solidFill>
              </a:defRPr>
            </a:lvl2pPr>
            <a:lvl3pPr marL="1371600" lvl="2" indent="-228600" algn="l">
              <a:lnSpc>
                <a:spcPct val="90000"/>
              </a:lnSpc>
              <a:spcBef>
                <a:spcPts val="500"/>
              </a:spcBef>
              <a:spcAft>
                <a:spcPts val="0"/>
              </a:spcAft>
              <a:buSzPts val="1800"/>
              <a:buNone/>
              <a:defRPr sz="1800">
                <a:solidFill>
                  <a:srgbClr val="888888"/>
                </a:solidFill>
              </a:defRPr>
            </a:lvl3pPr>
            <a:lvl4pPr marL="1828800" lvl="3" indent="-228600" algn="l">
              <a:lnSpc>
                <a:spcPct val="90000"/>
              </a:lnSpc>
              <a:spcBef>
                <a:spcPts val="500"/>
              </a:spcBef>
              <a:spcAft>
                <a:spcPts val="0"/>
              </a:spcAft>
              <a:buSzPts val="1600"/>
              <a:buNone/>
              <a:defRPr sz="1600">
                <a:solidFill>
                  <a:srgbClr val="888888"/>
                </a:solidFill>
              </a:defRPr>
            </a:lvl4pPr>
            <a:lvl5pPr marL="2286000" lvl="4" indent="-228600" algn="l">
              <a:lnSpc>
                <a:spcPct val="90000"/>
              </a:lnSpc>
              <a:spcBef>
                <a:spcPts val="500"/>
              </a:spcBef>
              <a:spcAft>
                <a:spcPts val="0"/>
              </a:spcAft>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39" name="Google Shape;139;p34"/>
          <p:cNvSpPr txBox="1">
            <a:spLocks noGrp="1"/>
          </p:cNvSpPr>
          <p:nvPr>
            <p:ph type="dt" idx="10"/>
          </p:nvPr>
        </p:nvSpPr>
        <p:spPr>
          <a:xfrm>
            <a:off x="838200" y="6327775"/>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p34"/>
          <p:cNvSpPr txBox="1">
            <a:spLocks noGrp="1"/>
          </p:cNvSpPr>
          <p:nvPr>
            <p:ph type="ftr" idx="11"/>
          </p:nvPr>
        </p:nvSpPr>
        <p:spPr>
          <a:xfrm>
            <a:off x="4038600" y="6327775"/>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p34"/>
          <p:cNvSpPr txBox="1">
            <a:spLocks noGrp="1"/>
          </p:cNvSpPr>
          <p:nvPr>
            <p:ph type="sldNum" idx="12"/>
          </p:nvPr>
        </p:nvSpPr>
        <p:spPr>
          <a:xfrm>
            <a:off x="8610600" y="6327775"/>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42" name="Google Shape;142;p34"/>
          <p:cNvSpPr txBox="1"/>
          <p:nvPr/>
        </p:nvSpPr>
        <p:spPr>
          <a:xfrm>
            <a:off x="2714625" y="18255"/>
            <a:ext cx="9153525"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4400"/>
              <a:buFont typeface="Khand"/>
              <a:buNone/>
            </a:pPr>
            <a:r>
              <a:rPr lang="en-US" sz="4400" b="0" i="0" u="none" strike="noStrike" cap="none">
                <a:solidFill>
                  <a:schemeClr val="lt1"/>
                </a:solidFill>
                <a:latin typeface="Khand"/>
                <a:ea typeface="Khand"/>
                <a:cs typeface="Khand"/>
                <a:sym typeface="Khand"/>
              </a:rPr>
              <a:t>Click to edit Master title style</a:t>
            </a:r>
            <a:endParaRPr sz="4400" b="0" i="0" u="none" strike="noStrike" cap="none">
              <a:solidFill>
                <a:schemeClr val="lt1"/>
              </a:solidFill>
              <a:latin typeface="Khand"/>
              <a:ea typeface="Khand"/>
              <a:cs typeface="Khand"/>
              <a:sym typeface="Khan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Slide - 2">
  <p:cSld name="Title Slide - 2">
    <p:spTree>
      <p:nvGrpSpPr>
        <p:cNvPr id="1" name="Shape 34"/>
        <p:cNvGrpSpPr/>
        <p:nvPr/>
      </p:nvGrpSpPr>
      <p:grpSpPr>
        <a:xfrm>
          <a:off x="0" y="0"/>
          <a:ext cx="0" cy="0"/>
          <a:chOff x="0" y="0"/>
          <a:chExt cx="0" cy="0"/>
        </a:xfrm>
      </p:grpSpPr>
      <p:pic>
        <p:nvPicPr>
          <p:cNvPr id="35" name="Google Shape;35;p16"/>
          <p:cNvPicPr preferRelativeResize="0"/>
          <p:nvPr/>
        </p:nvPicPr>
        <p:blipFill rotWithShape="1">
          <a:blip r:embed="rId2">
            <a:alphaModFix/>
          </a:blip>
          <a:srcRect t="12303" b="43811"/>
          <a:stretch/>
        </p:blipFill>
        <p:spPr>
          <a:xfrm>
            <a:off x="0" y="1554480"/>
            <a:ext cx="12191999" cy="3566160"/>
          </a:xfrm>
          <a:prstGeom prst="rect">
            <a:avLst/>
          </a:prstGeom>
          <a:noFill/>
          <a:ln>
            <a:noFill/>
          </a:ln>
        </p:spPr>
      </p:pic>
      <p:pic>
        <p:nvPicPr>
          <p:cNvPr id="36" name="Google Shape;36;p16"/>
          <p:cNvPicPr preferRelativeResize="0"/>
          <p:nvPr/>
        </p:nvPicPr>
        <p:blipFill rotWithShape="1">
          <a:blip r:embed="rId3">
            <a:alphaModFix/>
          </a:blip>
          <a:srcRect/>
          <a:stretch/>
        </p:blipFill>
        <p:spPr>
          <a:xfrm>
            <a:off x="0" y="3913633"/>
            <a:ext cx="12192000" cy="2944367"/>
          </a:xfrm>
          <a:prstGeom prst="rect">
            <a:avLst/>
          </a:prstGeom>
          <a:noFill/>
          <a:ln>
            <a:noFill/>
          </a:ln>
        </p:spPr>
      </p:pic>
      <p:pic>
        <p:nvPicPr>
          <p:cNvPr id="37" name="Google Shape;37;p16"/>
          <p:cNvPicPr preferRelativeResize="0"/>
          <p:nvPr/>
        </p:nvPicPr>
        <p:blipFill rotWithShape="1">
          <a:blip r:embed="rId4">
            <a:alphaModFix/>
          </a:blip>
          <a:srcRect/>
          <a:stretch/>
        </p:blipFill>
        <p:spPr>
          <a:xfrm>
            <a:off x="-1" y="0"/>
            <a:ext cx="12192000" cy="2447543"/>
          </a:xfrm>
          <a:prstGeom prst="rect">
            <a:avLst/>
          </a:prstGeom>
          <a:noFill/>
          <a:ln>
            <a:noFill/>
          </a:ln>
        </p:spPr>
      </p:pic>
      <p:sp>
        <p:nvSpPr>
          <p:cNvPr id="38" name="Google Shape;38;p16"/>
          <p:cNvSpPr txBox="1">
            <a:spLocks noGrp="1"/>
          </p:cNvSpPr>
          <p:nvPr>
            <p:ph type="ctrTitle"/>
          </p:nvPr>
        </p:nvSpPr>
        <p:spPr>
          <a:xfrm>
            <a:off x="295275" y="219074"/>
            <a:ext cx="11649075" cy="138112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5400"/>
              <a:buFont typeface="Khand Medium"/>
              <a:buNone/>
              <a:defRPr sz="5400">
                <a:latin typeface="Khand Medium"/>
                <a:ea typeface="Khand Medium"/>
                <a:cs typeface="Khand Medium"/>
                <a:sym typeface="Khand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9" name="Google Shape;39;p16" descr="A picture containing icon&#10;&#10;Description automatically generated"/>
          <p:cNvPicPr preferRelativeResize="0"/>
          <p:nvPr/>
        </p:nvPicPr>
        <p:blipFill rotWithShape="1">
          <a:blip r:embed="rId5">
            <a:alphaModFix/>
          </a:blip>
          <a:srcRect/>
          <a:stretch/>
        </p:blipFill>
        <p:spPr>
          <a:xfrm>
            <a:off x="3571336" y="5418879"/>
            <a:ext cx="5096952" cy="1202498"/>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43"/>
        <p:cNvGrpSpPr/>
        <p:nvPr/>
      </p:nvGrpSpPr>
      <p:grpSpPr>
        <a:xfrm>
          <a:off x="0" y="0"/>
          <a:ext cx="0" cy="0"/>
          <a:chOff x="0" y="0"/>
          <a:chExt cx="0" cy="0"/>
        </a:xfrm>
      </p:grpSpPr>
      <p:sp>
        <p:nvSpPr>
          <p:cNvPr id="144" name="Google Shape;144;p35"/>
          <p:cNvSpPr txBox="1">
            <a:spLocks noGrp="1"/>
          </p:cNvSpPr>
          <p:nvPr>
            <p:ph type="title"/>
          </p:nvPr>
        </p:nvSpPr>
        <p:spPr>
          <a:xfrm>
            <a:off x="2714625" y="18255"/>
            <a:ext cx="915352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p3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6" name="Google Shape;146;p35"/>
          <p:cNvSpPr txBox="1">
            <a:spLocks noGrp="1"/>
          </p:cNvSpPr>
          <p:nvPr>
            <p:ph type="dt" idx="10"/>
          </p:nvPr>
        </p:nvSpPr>
        <p:spPr>
          <a:xfrm>
            <a:off x="838200" y="6327775"/>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7" name="Google Shape;147;p35"/>
          <p:cNvSpPr txBox="1">
            <a:spLocks noGrp="1"/>
          </p:cNvSpPr>
          <p:nvPr>
            <p:ph type="ftr" idx="11"/>
          </p:nvPr>
        </p:nvSpPr>
        <p:spPr>
          <a:xfrm>
            <a:off x="4038600" y="6327775"/>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 name="Google Shape;148;p35"/>
          <p:cNvSpPr txBox="1">
            <a:spLocks noGrp="1"/>
          </p:cNvSpPr>
          <p:nvPr>
            <p:ph type="sldNum" idx="12"/>
          </p:nvPr>
        </p:nvSpPr>
        <p:spPr>
          <a:xfrm>
            <a:off x="8610600" y="6327775"/>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49" name="Google Shape;149;p35" descr="Two people smiling&#10;&#10;Description automatically generated with low confidence"/>
          <p:cNvPicPr preferRelativeResize="0"/>
          <p:nvPr/>
        </p:nvPicPr>
        <p:blipFill rotWithShape="1">
          <a:blip r:embed="rId2">
            <a:alphaModFix/>
          </a:blip>
          <a:srcRect l="10072" r="10071" b="11739"/>
          <a:stretch/>
        </p:blipFill>
        <p:spPr>
          <a:xfrm>
            <a:off x="6172200" y="1825625"/>
            <a:ext cx="5212080" cy="384048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3_Two Content">
  <p:cSld name="3_Two Content">
    <p:spTree>
      <p:nvGrpSpPr>
        <p:cNvPr id="1" name="Shape 150"/>
        <p:cNvGrpSpPr/>
        <p:nvPr/>
      </p:nvGrpSpPr>
      <p:grpSpPr>
        <a:xfrm>
          <a:off x="0" y="0"/>
          <a:ext cx="0" cy="0"/>
          <a:chOff x="0" y="0"/>
          <a:chExt cx="0" cy="0"/>
        </a:xfrm>
      </p:grpSpPr>
      <p:sp>
        <p:nvSpPr>
          <p:cNvPr id="151" name="Google Shape;151;p36"/>
          <p:cNvSpPr txBox="1">
            <a:spLocks noGrp="1"/>
          </p:cNvSpPr>
          <p:nvPr>
            <p:ph type="title"/>
          </p:nvPr>
        </p:nvSpPr>
        <p:spPr>
          <a:xfrm>
            <a:off x="2714625" y="18255"/>
            <a:ext cx="915352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2" name="Google Shape;152;p3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3" name="Google Shape;153;p36"/>
          <p:cNvSpPr txBox="1">
            <a:spLocks noGrp="1"/>
          </p:cNvSpPr>
          <p:nvPr>
            <p:ph type="dt" idx="10"/>
          </p:nvPr>
        </p:nvSpPr>
        <p:spPr>
          <a:xfrm>
            <a:off x="838200" y="6327775"/>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4" name="Google Shape;154;p36"/>
          <p:cNvSpPr txBox="1">
            <a:spLocks noGrp="1"/>
          </p:cNvSpPr>
          <p:nvPr>
            <p:ph type="ftr" idx="11"/>
          </p:nvPr>
        </p:nvSpPr>
        <p:spPr>
          <a:xfrm>
            <a:off x="4038600" y="6327775"/>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5" name="Google Shape;155;p36"/>
          <p:cNvSpPr txBox="1">
            <a:spLocks noGrp="1"/>
          </p:cNvSpPr>
          <p:nvPr>
            <p:ph type="sldNum" idx="12"/>
          </p:nvPr>
        </p:nvSpPr>
        <p:spPr>
          <a:xfrm>
            <a:off x="8610600" y="6327775"/>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56" name="Google Shape;156;p36"/>
          <p:cNvPicPr preferRelativeResize="0"/>
          <p:nvPr/>
        </p:nvPicPr>
        <p:blipFill rotWithShape="1">
          <a:blip r:embed="rId2">
            <a:alphaModFix/>
          </a:blip>
          <a:srcRect l="4756" r="4754"/>
          <a:stretch/>
        </p:blipFill>
        <p:spPr>
          <a:xfrm>
            <a:off x="6172200" y="1825625"/>
            <a:ext cx="5212080" cy="384048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2_Two Content">
  <p:cSld name="2_Two Content">
    <p:spTree>
      <p:nvGrpSpPr>
        <p:cNvPr id="1" name="Shape 157"/>
        <p:cNvGrpSpPr/>
        <p:nvPr/>
      </p:nvGrpSpPr>
      <p:grpSpPr>
        <a:xfrm>
          <a:off x="0" y="0"/>
          <a:ext cx="0" cy="0"/>
          <a:chOff x="0" y="0"/>
          <a:chExt cx="0" cy="0"/>
        </a:xfrm>
      </p:grpSpPr>
      <p:sp>
        <p:nvSpPr>
          <p:cNvPr id="158" name="Google Shape;158;p37"/>
          <p:cNvSpPr txBox="1">
            <a:spLocks noGrp="1"/>
          </p:cNvSpPr>
          <p:nvPr>
            <p:ph type="title"/>
          </p:nvPr>
        </p:nvSpPr>
        <p:spPr>
          <a:xfrm>
            <a:off x="2714625" y="18255"/>
            <a:ext cx="915352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9" name="Google Shape;159;p3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0" name="Google Shape;160;p37"/>
          <p:cNvSpPr txBox="1">
            <a:spLocks noGrp="1"/>
          </p:cNvSpPr>
          <p:nvPr>
            <p:ph type="dt" idx="10"/>
          </p:nvPr>
        </p:nvSpPr>
        <p:spPr>
          <a:xfrm>
            <a:off x="838200" y="6327775"/>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1" name="Google Shape;161;p37"/>
          <p:cNvSpPr txBox="1">
            <a:spLocks noGrp="1"/>
          </p:cNvSpPr>
          <p:nvPr>
            <p:ph type="ftr" idx="11"/>
          </p:nvPr>
        </p:nvSpPr>
        <p:spPr>
          <a:xfrm>
            <a:off x="4038600" y="6327775"/>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2" name="Google Shape;162;p37"/>
          <p:cNvSpPr txBox="1">
            <a:spLocks noGrp="1"/>
          </p:cNvSpPr>
          <p:nvPr>
            <p:ph type="sldNum" idx="12"/>
          </p:nvPr>
        </p:nvSpPr>
        <p:spPr>
          <a:xfrm>
            <a:off x="8610600" y="6327775"/>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63" name="Google Shape;163;p37"/>
          <p:cNvPicPr preferRelativeResize="0"/>
          <p:nvPr/>
        </p:nvPicPr>
        <p:blipFill rotWithShape="1">
          <a:blip r:embed="rId2">
            <a:alphaModFix/>
          </a:blip>
          <a:srcRect l="4778" r="4780"/>
          <a:stretch/>
        </p:blipFill>
        <p:spPr>
          <a:xfrm>
            <a:off x="6172200" y="1825625"/>
            <a:ext cx="5212080" cy="3840480"/>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164"/>
        <p:cNvGrpSpPr/>
        <p:nvPr/>
      </p:nvGrpSpPr>
      <p:grpSpPr>
        <a:xfrm>
          <a:off x="0" y="0"/>
          <a:ext cx="0" cy="0"/>
          <a:chOff x="0" y="0"/>
          <a:chExt cx="0" cy="0"/>
        </a:xfrm>
      </p:grpSpPr>
      <p:sp>
        <p:nvSpPr>
          <p:cNvPr id="165" name="Google Shape;165;p38"/>
          <p:cNvSpPr txBox="1">
            <a:spLocks noGrp="1"/>
          </p:cNvSpPr>
          <p:nvPr>
            <p:ph type="title"/>
          </p:nvPr>
        </p:nvSpPr>
        <p:spPr>
          <a:xfrm>
            <a:off x="2714625" y="18255"/>
            <a:ext cx="915352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6" name="Google Shape;166;p3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7" name="Google Shape;167;p38"/>
          <p:cNvSpPr txBox="1">
            <a:spLocks noGrp="1"/>
          </p:cNvSpPr>
          <p:nvPr>
            <p:ph type="dt" idx="10"/>
          </p:nvPr>
        </p:nvSpPr>
        <p:spPr>
          <a:xfrm>
            <a:off x="838200" y="6327775"/>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8" name="Google Shape;168;p38"/>
          <p:cNvSpPr txBox="1">
            <a:spLocks noGrp="1"/>
          </p:cNvSpPr>
          <p:nvPr>
            <p:ph type="ftr" idx="11"/>
          </p:nvPr>
        </p:nvSpPr>
        <p:spPr>
          <a:xfrm>
            <a:off x="4038600" y="6327775"/>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9" name="Google Shape;169;p38"/>
          <p:cNvSpPr txBox="1">
            <a:spLocks noGrp="1"/>
          </p:cNvSpPr>
          <p:nvPr>
            <p:ph type="sldNum" idx="12"/>
          </p:nvPr>
        </p:nvSpPr>
        <p:spPr>
          <a:xfrm>
            <a:off x="8610600" y="6327775"/>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70" name="Google Shape;170;p38"/>
          <p:cNvPicPr preferRelativeResize="0"/>
          <p:nvPr/>
        </p:nvPicPr>
        <p:blipFill rotWithShape="1">
          <a:blip r:embed="rId2">
            <a:alphaModFix/>
          </a:blip>
          <a:srcRect l="4756" r="4754"/>
          <a:stretch/>
        </p:blipFill>
        <p:spPr>
          <a:xfrm>
            <a:off x="6172200" y="1825625"/>
            <a:ext cx="5212080" cy="3840480"/>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4_Two Content">
  <p:cSld name="4_Two Content">
    <p:spTree>
      <p:nvGrpSpPr>
        <p:cNvPr id="1" name="Shape 171"/>
        <p:cNvGrpSpPr/>
        <p:nvPr/>
      </p:nvGrpSpPr>
      <p:grpSpPr>
        <a:xfrm>
          <a:off x="0" y="0"/>
          <a:ext cx="0" cy="0"/>
          <a:chOff x="0" y="0"/>
          <a:chExt cx="0" cy="0"/>
        </a:xfrm>
      </p:grpSpPr>
      <p:sp>
        <p:nvSpPr>
          <p:cNvPr id="172" name="Google Shape;172;p39"/>
          <p:cNvSpPr txBox="1">
            <a:spLocks noGrp="1"/>
          </p:cNvSpPr>
          <p:nvPr>
            <p:ph type="title"/>
          </p:nvPr>
        </p:nvSpPr>
        <p:spPr>
          <a:xfrm>
            <a:off x="2714625" y="18255"/>
            <a:ext cx="915352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3" name="Google Shape;173;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4" name="Google Shape;174;p39"/>
          <p:cNvSpPr txBox="1">
            <a:spLocks noGrp="1"/>
          </p:cNvSpPr>
          <p:nvPr>
            <p:ph type="dt" idx="10"/>
          </p:nvPr>
        </p:nvSpPr>
        <p:spPr>
          <a:xfrm>
            <a:off x="838200" y="6327775"/>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5" name="Google Shape;175;p39"/>
          <p:cNvSpPr txBox="1">
            <a:spLocks noGrp="1"/>
          </p:cNvSpPr>
          <p:nvPr>
            <p:ph type="ftr" idx="11"/>
          </p:nvPr>
        </p:nvSpPr>
        <p:spPr>
          <a:xfrm>
            <a:off x="4038600" y="6327775"/>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6" name="Google Shape;176;p39"/>
          <p:cNvSpPr txBox="1">
            <a:spLocks noGrp="1"/>
          </p:cNvSpPr>
          <p:nvPr>
            <p:ph type="sldNum" idx="12"/>
          </p:nvPr>
        </p:nvSpPr>
        <p:spPr>
          <a:xfrm>
            <a:off x="8610600" y="6327775"/>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77" name="Google Shape;177;p39"/>
          <p:cNvPicPr preferRelativeResize="0"/>
          <p:nvPr/>
        </p:nvPicPr>
        <p:blipFill rotWithShape="1">
          <a:blip r:embed="rId2">
            <a:alphaModFix/>
          </a:blip>
          <a:srcRect l="9826" r="374"/>
          <a:stretch/>
        </p:blipFill>
        <p:spPr>
          <a:xfrm>
            <a:off x="6172200" y="1825625"/>
            <a:ext cx="5212080" cy="3840480"/>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5_Two Content">
  <p:cSld name="5_Two Content">
    <p:spTree>
      <p:nvGrpSpPr>
        <p:cNvPr id="1" name="Shape 178"/>
        <p:cNvGrpSpPr/>
        <p:nvPr/>
      </p:nvGrpSpPr>
      <p:grpSpPr>
        <a:xfrm>
          <a:off x="0" y="0"/>
          <a:ext cx="0" cy="0"/>
          <a:chOff x="0" y="0"/>
          <a:chExt cx="0" cy="0"/>
        </a:xfrm>
      </p:grpSpPr>
      <p:sp>
        <p:nvSpPr>
          <p:cNvPr id="179" name="Google Shape;179;p40"/>
          <p:cNvSpPr txBox="1">
            <a:spLocks noGrp="1"/>
          </p:cNvSpPr>
          <p:nvPr>
            <p:ph type="title"/>
          </p:nvPr>
        </p:nvSpPr>
        <p:spPr>
          <a:xfrm>
            <a:off x="2714625" y="18255"/>
            <a:ext cx="915352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0" name="Google Shape;180;p4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1" name="Google Shape;181;p40"/>
          <p:cNvSpPr txBox="1">
            <a:spLocks noGrp="1"/>
          </p:cNvSpPr>
          <p:nvPr>
            <p:ph type="dt" idx="10"/>
          </p:nvPr>
        </p:nvSpPr>
        <p:spPr>
          <a:xfrm>
            <a:off x="838200" y="6327775"/>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2" name="Google Shape;182;p40"/>
          <p:cNvSpPr txBox="1">
            <a:spLocks noGrp="1"/>
          </p:cNvSpPr>
          <p:nvPr>
            <p:ph type="ftr" idx="11"/>
          </p:nvPr>
        </p:nvSpPr>
        <p:spPr>
          <a:xfrm>
            <a:off x="4038600" y="6327775"/>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3" name="Google Shape;183;p40"/>
          <p:cNvSpPr txBox="1">
            <a:spLocks noGrp="1"/>
          </p:cNvSpPr>
          <p:nvPr>
            <p:ph type="sldNum" idx="12"/>
          </p:nvPr>
        </p:nvSpPr>
        <p:spPr>
          <a:xfrm>
            <a:off x="8610600" y="6327775"/>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84" name="Google Shape;184;p40"/>
          <p:cNvPicPr preferRelativeResize="0"/>
          <p:nvPr/>
        </p:nvPicPr>
        <p:blipFill rotWithShape="1">
          <a:blip r:embed="rId2">
            <a:alphaModFix/>
          </a:blip>
          <a:srcRect l="4756" r="4754"/>
          <a:stretch/>
        </p:blipFill>
        <p:spPr>
          <a:xfrm>
            <a:off x="6172200" y="1825625"/>
            <a:ext cx="5212080" cy="3840480"/>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7_Two Content">
  <p:cSld name="7_Two Content">
    <p:spTree>
      <p:nvGrpSpPr>
        <p:cNvPr id="1" name="Shape 185"/>
        <p:cNvGrpSpPr/>
        <p:nvPr/>
      </p:nvGrpSpPr>
      <p:grpSpPr>
        <a:xfrm>
          <a:off x="0" y="0"/>
          <a:ext cx="0" cy="0"/>
          <a:chOff x="0" y="0"/>
          <a:chExt cx="0" cy="0"/>
        </a:xfrm>
      </p:grpSpPr>
      <p:sp>
        <p:nvSpPr>
          <p:cNvPr id="186" name="Google Shape;186;p41"/>
          <p:cNvSpPr txBox="1">
            <a:spLocks noGrp="1"/>
          </p:cNvSpPr>
          <p:nvPr>
            <p:ph type="title"/>
          </p:nvPr>
        </p:nvSpPr>
        <p:spPr>
          <a:xfrm>
            <a:off x="2714625" y="18255"/>
            <a:ext cx="915352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7" name="Google Shape;187;p4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8" name="Google Shape;188;p41"/>
          <p:cNvSpPr txBox="1">
            <a:spLocks noGrp="1"/>
          </p:cNvSpPr>
          <p:nvPr>
            <p:ph type="dt" idx="10"/>
          </p:nvPr>
        </p:nvSpPr>
        <p:spPr>
          <a:xfrm>
            <a:off x="838200" y="6327775"/>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9" name="Google Shape;189;p41"/>
          <p:cNvSpPr txBox="1">
            <a:spLocks noGrp="1"/>
          </p:cNvSpPr>
          <p:nvPr>
            <p:ph type="ftr" idx="11"/>
          </p:nvPr>
        </p:nvSpPr>
        <p:spPr>
          <a:xfrm>
            <a:off x="4038600" y="6327775"/>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0" name="Google Shape;190;p41"/>
          <p:cNvSpPr txBox="1">
            <a:spLocks noGrp="1"/>
          </p:cNvSpPr>
          <p:nvPr>
            <p:ph type="sldNum" idx="12"/>
          </p:nvPr>
        </p:nvSpPr>
        <p:spPr>
          <a:xfrm>
            <a:off x="8610600" y="6327775"/>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91" name="Google Shape;191;p41"/>
          <p:cNvPicPr preferRelativeResize="0"/>
          <p:nvPr/>
        </p:nvPicPr>
        <p:blipFill rotWithShape="1">
          <a:blip r:embed="rId2">
            <a:alphaModFix/>
          </a:blip>
          <a:srcRect l="4705" r="4703"/>
          <a:stretch/>
        </p:blipFill>
        <p:spPr>
          <a:xfrm>
            <a:off x="6172200" y="1825625"/>
            <a:ext cx="5212080" cy="3840480"/>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8_Two Content">
  <p:cSld name="8_Two Content">
    <p:spTree>
      <p:nvGrpSpPr>
        <p:cNvPr id="1" name="Shape 192"/>
        <p:cNvGrpSpPr/>
        <p:nvPr/>
      </p:nvGrpSpPr>
      <p:grpSpPr>
        <a:xfrm>
          <a:off x="0" y="0"/>
          <a:ext cx="0" cy="0"/>
          <a:chOff x="0" y="0"/>
          <a:chExt cx="0" cy="0"/>
        </a:xfrm>
      </p:grpSpPr>
      <p:sp>
        <p:nvSpPr>
          <p:cNvPr id="193" name="Google Shape;193;p42"/>
          <p:cNvSpPr txBox="1">
            <a:spLocks noGrp="1"/>
          </p:cNvSpPr>
          <p:nvPr>
            <p:ph type="title"/>
          </p:nvPr>
        </p:nvSpPr>
        <p:spPr>
          <a:xfrm>
            <a:off x="2714625" y="18255"/>
            <a:ext cx="915352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4" name="Google Shape;194;p4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5" name="Google Shape;195;p42"/>
          <p:cNvSpPr txBox="1">
            <a:spLocks noGrp="1"/>
          </p:cNvSpPr>
          <p:nvPr>
            <p:ph type="dt" idx="10"/>
          </p:nvPr>
        </p:nvSpPr>
        <p:spPr>
          <a:xfrm>
            <a:off x="838200" y="6327775"/>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6" name="Google Shape;196;p42"/>
          <p:cNvSpPr txBox="1">
            <a:spLocks noGrp="1"/>
          </p:cNvSpPr>
          <p:nvPr>
            <p:ph type="ftr" idx="11"/>
          </p:nvPr>
        </p:nvSpPr>
        <p:spPr>
          <a:xfrm>
            <a:off x="4038600" y="6327775"/>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7" name="Google Shape;197;p42"/>
          <p:cNvSpPr txBox="1">
            <a:spLocks noGrp="1"/>
          </p:cNvSpPr>
          <p:nvPr>
            <p:ph type="sldNum" idx="12"/>
          </p:nvPr>
        </p:nvSpPr>
        <p:spPr>
          <a:xfrm>
            <a:off x="8610600" y="6327775"/>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98" name="Google Shape;198;p42"/>
          <p:cNvPicPr preferRelativeResize="0"/>
          <p:nvPr/>
        </p:nvPicPr>
        <p:blipFill rotWithShape="1">
          <a:blip r:embed="rId2">
            <a:alphaModFix/>
          </a:blip>
          <a:srcRect t="877" b="875"/>
          <a:stretch/>
        </p:blipFill>
        <p:spPr>
          <a:xfrm>
            <a:off x="6172200" y="1825625"/>
            <a:ext cx="5212080" cy="3840480"/>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2_Two Content">
  <p:cSld name="12_Two Content">
    <p:spTree>
      <p:nvGrpSpPr>
        <p:cNvPr id="1" name="Shape 199"/>
        <p:cNvGrpSpPr/>
        <p:nvPr/>
      </p:nvGrpSpPr>
      <p:grpSpPr>
        <a:xfrm>
          <a:off x="0" y="0"/>
          <a:ext cx="0" cy="0"/>
          <a:chOff x="0" y="0"/>
          <a:chExt cx="0" cy="0"/>
        </a:xfrm>
      </p:grpSpPr>
      <p:sp>
        <p:nvSpPr>
          <p:cNvPr id="200" name="Google Shape;200;p43"/>
          <p:cNvSpPr txBox="1">
            <a:spLocks noGrp="1"/>
          </p:cNvSpPr>
          <p:nvPr>
            <p:ph type="title"/>
          </p:nvPr>
        </p:nvSpPr>
        <p:spPr>
          <a:xfrm>
            <a:off x="2714625" y="18255"/>
            <a:ext cx="915352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1" name="Google Shape;201;p4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2" name="Google Shape;202;p43"/>
          <p:cNvSpPr txBox="1">
            <a:spLocks noGrp="1"/>
          </p:cNvSpPr>
          <p:nvPr>
            <p:ph type="dt" idx="10"/>
          </p:nvPr>
        </p:nvSpPr>
        <p:spPr>
          <a:xfrm>
            <a:off x="838200" y="6327775"/>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3" name="Google Shape;203;p43"/>
          <p:cNvSpPr txBox="1">
            <a:spLocks noGrp="1"/>
          </p:cNvSpPr>
          <p:nvPr>
            <p:ph type="ftr" idx="11"/>
          </p:nvPr>
        </p:nvSpPr>
        <p:spPr>
          <a:xfrm>
            <a:off x="4038600" y="6327775"/>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4" name="Google Shape;204;p43"/>
          <p:cNvSpPr txBox="1">
            <a:spLocks noGrp="1"/>
          </p:cNvSpPr>
          <p:nvPr>
            <p:ph type="sldNum" idx="12"/>
          </p:nvPr>
        </p:nvSpPr>
        <p:spPr>
          <a:xfrm>
            <a:off x="8610600" y="6327775"/>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05" name="Google Shape;205;p43"/>
          <p:cNvPicPr preferRelativeResize="0"/>
          <p:nvPr/>
        </p:nvPicPr>
        <p:blipFill rotWithShape="1">
          <a:blip r:embed="rId2">
            <a:alphaModFix/>
          </a:blip>
          <a:srcRect l="2499" r="2498"/>
          <a:stretch/>
        </p:blipFill>
        <p:spPr>
          <a:xfrm>
            <a:off x="6172200" y="1825625"/>
            <a:ext cx="5212080" cy="3840480"/>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3_Two Content">
  <p:cSld name="13_Two Content">
    <p:spTree>
      <p:nvGrpSpPr>
        <p:cNvPr id="1" name="Shape 206"/>
        <p:cNvGrpSpPr/>
        <p:nvPr/>
      </p:nvGrpSpPr>
      <p:grpSpPr>
        <a:xfrm>
          <a:off x="0" y="0"/>
          <a:ext cx="0" cy="0"/>
          <a:chOff x="0" y="0"/>
          <a:chExt cx="0" cy="0"/>
        </a:xfrm>
      </p:grpSpPr>
      <p:sp>
        <p:nvSpPr>
          <p:cNvPr id="207" name="Google Shape;207;p44"/>
          <p:cNvSpPr txBox="1">
            <a:spLocks noGrp="1"/>
          </p:cNvSpPr>
          <p:nvPr>
            <p:ph type="title"/>
          </p:nvPr>
        </p:nvSpPr>
        <p:spPr>
          <a:xfrm>
            <a:off x="2714625" y="18255"/>
            <a:ext cx="915352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8" name="Google Shape;208;p4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9" name="Google Shape;209;p44"/>
          <p:cNvSpPr txBox="1">
            <a:spLocks noGrp="1"/>
          </p:cNvSpPr>
          <p:nvPr>
            <p:ph type="dt" idx="10"/>
          </p:nvPr>
        </p:nvSpPr>
        <p:spPr>
          <a:xfrm>
            <a:off x="838200" y="6327775"/>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0" name="Google Shape;210;p44"/>
          <p:cNvSpPr txBox="1">
            <a:spLocks noGrp="1"/>
          </p:cNvSpPr>
          <p:nvPr>
            <p:ph type="ftr" idx="11"/>
          </p:nvPr>
        </p:nvSpPr>
        <p:spPr>
          <a:xfrm>
            <a:off x="4038600" y="6327775"/>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1" name="Google Shape;211;p44"/>
          <p:cNvSpPr txBox="1">
            <a:spLocks noGrp="1"/>
          </p:cNvSpPr>
          <p:nvPr>
            <p:ph type="sldNum" idx="12"/>
          </p:nvPr>
        </p:nvSpPr>
        <p:spPr>
          <a:xfrm>
            <a:off x="8610600" y="6327775"/>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12" name="Google Shape;212;p44"/>
          <p:cNvPicPr preferRelativeResize="0"/>
          <p:nvPr/>
        </p:nvPicPr>
        <p:blipFill rotWithShape="1">
          <a:blip r:embed="rId2">
            <a:alphaModFix/>
          </a:blip>
          <a:srcRect t="27982" b="5963"/>
          <a:stretch/>
        </p:blipFill>
        <p:spPr>
          <a:xfrm>
            <a:off x="6172200" y="1825625"/>
            <a:ext cx="5212080" cy="384048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Slide - 3">
  <p:cSld name="Title Slide - 3">
    <p:spTree>
      <p:nvGrpSpPr>
        <p:cNvPr id="1" name="Shape 40"/>
        <p:cNvGrpSpPr/>
        <p:nvPr/>
      </p:nvGrpSpPr>
      <p:grpSpPr>
        <a:xfrm>
          <a:off x="0" y="0"/>
          <a:ext cx="0" cy="0"/>
          <a:chOff x="0" y="0"/>
          <a:chExt cx="0" cy="0"/>
        </a:xfrm>
      </p:grpSpPr>
      <p:pic>
        <p:nvPicPr>
          <p:cNvPr id="41" name="Google Shape;41;p17"/>
          <p:cNvPicPr preferRelativeResize="0"/>
          <p:nvPr/>
        </p:nvPicPr>
        <p:blipFill rotWithShape="1">
          <a:blip r:embed="rId2">
            <a:alphaModFix/>
          </a:blip>
          <a:srcRect t="28083" b="28084"/>
          <a:stretch/>
        </p:blipFill>
        <p:spPr>
          <a:xfrm>
            <a:off x="0" y="1554480"/>
            <a:ext cx="12191999" cy="3566160"/>
          </a:xfrm>
          <a:prstGeom prst="rect">
            <a:avLst/>
          </a:prstGeom>
          <a:noFill/>
          <a:ln>
            <a:noFill/>
          </a:ln>
        </p:spPr>
      </p:pic>
      <p:pic>
        <p:nvPicPr>
          <p:cNvPr id="42" name="Google Shape;42;p17"/>
          <p:cNvPicPr preferRelativeResize="0"/>
          <p:nvPr/>
        </p:nvPicPr>
        <p:blipFill rotWithShape="1">
          <a:blip r:embed="rId3">
            <a:alphaModFix/>
          </a:blip>
          <a:srcRect/>
          <a:stretch/>
        </p:blipFill>
        <p:spPr>
          <a:xfrm>
            <a:off x="0" y="3913633"/>
            <a:ext cx="12192000" cy="2944367"/>
          </a:xfrm>
          <a:prstGeom prst="rect">
            <a:avLst/>
          </a:prstGeom>
          <a:noFill/>
          <a:ln>
            <a:noFill/>
          </a:ln>
        </p:spPr>
      </p:pic>
      <p:pic>
        <p:nvPicPr>
          <p:cNvPr id="43" name="Google Shape;43;p17"/>
          <p:cNvPicPr preferRelativeResize="0"/>
          <p:nvPr/>
        </p:nvPicPr>
        <p:blipFill rotWithShape="1">
          <a:blip r:embed="rId4">
            <a:alphaModFix/>
          </a:blip>
          <a:srcRect/>
          <a:stretch/>
        </p:blipFill>
        <p:spPr>
          <a:xfrm>
            <a:off x="-1" y="0"/>
            <a:ext cx="12192000" cy="2447543"/>
          </a:xfrm>
          <a:prstGeom prst="rect">
            <a:avLst/>
          </a:prstGeom>
          <a:noFill/>
          <a:ln>
            <a:noFill/>
          </a:ln>
        </p:spPr>
      </p:pic>
      <p:sp>
        <p:nvSpPr>
          <p:cNvPr id="44" name="Google Shape;44;p17"/>
          <p:cNvSpPr txBox="1">
            <a:spLocks noGrp="1"/>
          </p:cNvSpPr>
          <p:nvPr>
            <p:ph type="ctrTitle"/>
          </p:nvPr>
        </p:nvSpPr>
        <p:spPr>
          <a:xfrm>
            <a:off x="295275" y="219074"/>
            <a:ext cx="11649075" cy="138112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5400"/>
              <a:buFont typeface="Khand Medium"/>
              <a:buNone/>
              <a:defRPr sz="5400">
                <a:latin typeface="Khand Medium"/>
                <a:ea typeface="Khand Medium"/>
                <a:cs typeface="Khand Medium"/>
                <a:sym typeface="Khand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5" name="Google Shape;45;p17" descr="A picture containing icon&#10;&#10;Description automatically generated"/>
          <p:cNvPicPr preferRelativeResize="0"/>
          <p:nvPr/>
        </p:nvPicPr>
        <p:blipFill rotWithShape="1">
          <a:blip r:embed="rId5">
            <a:alphaModFix/>
          </a:blip>
          <a:srcRect/>
          <a:stretch/>
        </p:blipFill>
        <p:spPr>
          <a:xfrm>
            <a:off x="3571336" y="5418879"/>
            <a:ext cx="5096952" cy="1202498"/>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4_Two Content">
  <p:cSld name="14_Two Content">
    <p:spTree>
      <p:nvGrpSpPr>
        <p:cNvPr id="1" name="Shape 213"/>
        <p:cNvGrpSpPr/>
        <p:nvPr/>
      </p:nvGrpSpPr>
      <p:grpSpPr>
        <a:xfrm>
          <a:off x="0" y="0"/>
          <a:ext cx="0" cy="0"/>
          <a:chOff x="0" y="0"/>
          <a:chExt cx="0" cy="0"/>
        </a:xfrm>
      </p:grpSpPr>
      <p:sp>
        <p:nvSpPr>
          <p:cNvPr id="214" name="Google Shape;214;p45"/>
          <p:cNvSpPr txBox="1">
            <a:spLocks noGrp="1"/>
          </p:cNvSpPr>
          <p:nvPr>
            <p:ph type="title"/>
          </p:nvPr>
        </p:nvSpPr>
        <p:spPr>
          <a:xfrm>
            <a:off x="2714625" y="18255"/>
            <a:ext cx="915352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5" name="Google Shape;215;p4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6" name="Google Shape;216;p45"/>
          <p:cNvSpPr txBox="1">
            <a:spLocks noGrp="1"/>
          </p:cNvSpPr>
          <p:nvPr>
            <p:ph type="dt" idx="10"/>
          </p:nvPr>
        </p:nvSpPr>
        <p:spPr>
          <a:xfrm>
            <a:off x="838200" y="6327775"/>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7" name="Google Shape;217;p45"/>
          <p:cNvSpPr txBox="1">
            <a:spLocks noGrp="1"/>
          </p:cNvSpPr>
          <p:nvPr>
            <p:ph type="ftr" idx="11"/>
          </p:nvPr>
        </p:nvSpPr>
        <p:spPr>
          <a:xfrm>
            <a:off x="4038600" y="6327775"/>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8" name="Google Shape;218;p45"/>
          <p:cNvSpPr txBox="1">
            <a:spLocks noGrp="1"/>
          </p:cNvSpPr>
          <p:nvPr>
            <p:ph type="sldNum" idx="12"/>
          </p:nvPr>
        </p:nvSpPr>
        <p:spPr>
          <a:xfrm>
            <a:off x="8610600" y="6327775"/>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19" name="Google Shape;219;p45"/>
          <p:cNvPicPr preferRelativeResize="0"/>
          <p:nvPr/>
        </p:nvPicPr>
        <p:blipFill rotWithShape="1">
          <a:blip r:embed="rId2">
            <a:alphaModFix/>
          </a:blip>
          <a:srcRect t="5125" b="5123"/>
          <a:stretch/>
        </p:blipFill>
        <p:spPr>
          <a:xfrm>
            <a:off x="6172200" y="1825625"/>
            <a:ext cx="5212080" cy="384048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5_Two Content">
  <p:cSld name="15_Two Content">
    <p:spTree>
      <p:nvGrpSpPr>
        <p:cNvPr id="1" name="Shape 220"/>
        <p:cNvGrpSpPr/>
        <p:nvPr/>
      </p:nvGrpSpPr>
      <p:grpSpPr>
        <a:xfrm>
          <a:off x="0" y="0"/>
          <a:ext cx="0" cy="0"/>
          <a:chOff x="0" y="0"/>
          <a:chExt cx="0" cy="0"/>
        </a:xfrm>
      </p:grpSpPr>
      <p:sp>
        <p:nvSpPr>
          <p:cNvPr id="221" name="Google Shape;221;p46"/>
          <p:cNvSpPr txBox="1">
            <a:spLocks noGrp="1"/>
          </p:cNvSpPr>
          <p:nvPr>
            <p:ph type="title"/>
          </p:nvPr>
        </p:nvSpPr>
        <p:spPr>
          <a:xfrm>
            <a:off x="2714625" y="18255"/>
            <a:ext cx="915352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2" name="Google Shape;222;p4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3" name="Google Shape;223;p46"/>
          <p:cNvSpPr txBox="1">
            <a:spLocks noGrp="1"/>
          </p:cNvSpPr>
          <p:nvPr>
            <p:ph type="dt" idx="10"/>
          </p:nvPr>
        </p:nvSpPr>
        <p:spPr>
          <a:xfrm>
            <a:off x="838200" y="6327775"/>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4" name="Google Shape;224;p46"/>
          <p:cNvSpPr txBox="1">
            <a:spLocks noGrp="1"/>
          </p:cNvSpPr>
          <p:nvPr>
            <p:ph type="ftr" idx="11"/>
          </p:nvPr>
        </p:nvSpPr>
        <p:spPr>
          <a:xfrm>
            <a:off x="4038600" y="6327775"/>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5" name="Google Shape;225;p46"/>
          <p:cNvSpPr txBox="1">
            <a:spLocks noGrp="1"/>
          </p:cNvSpPr>
          <p:nvPr>
            <p:ph type="sldNum" idx="12"/>
          </p:nvPr>
        </p:nvSpPr>
        <p:spPr>
          <a:xfrm>
            <a:off x="8610600" y="6327775"/>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26" name="Google Shape;226;p46"/>
          <p:cNvPicPr preferRelativeResize="0"/>
          <p:nvPr/>
        </p:nvPicPr>
        <p:blipFill rotWithShape="1">
          <a:blip r:embed="rId2">
            <a:alphaModFix/>
          </a:blip>
          <a:srcRect l="3110" r="3110"/>
          <a:stretch/>
        </p:blipFill>
        <p:spPr>
          <a:xfrm>
            <a:off x="6172200" y="1825625"/>
            <a:ext cx="5212080" cy="3840480"/>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6_Two Content">
  <p:cSld name="16_Two Content">
    <p:spTree>
      <p:nvGrpSpPr>
        <p:cNvPr id="1" name="Shape 227"/>
        <p:cNvGrpSpPr/>
        <p:nvPr/>
      </p:nvGrpSpPr>
      <p:grpSpPr>
        <a:xfrm>
          <a:off x="0" y="0"/>
          <a:ext cx="0" cy="0"/>
          <a:chOff x="0" y="0"/>
          <a:chExt cx="0" cy="0"/>
        </a:xfrm>
      </p:grpSpPr>
      <p:sp>
        <p:nvSpPr>
          <p:cNvPr id="228" name="Google Shape;228;p47"/>
          <p:cNvSpPr txBox="1">
            <a:spLocks noGrp="1"/>
          </p:cNvSpPr>
          <p:nvPr>
            <p:ph type="title"/>
          </p:nvPr>
        </p:nvSpPr>
        <p:spPr>
          <a:xfrm>
            <a:off x="2714625" y="18255"/>
            <a:ext cx="915352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9" name="Google Shape;229;p4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0" name="Google Shape;230;p47"/>
          <p:cNvSpPr txBox="1">
            <a:spLocks noGrp="1"/>
          </p:cNvSpPr>
          <p:nvPr>
            <p:ph type="dt" idx="10"/>
          </p:nvPr>
        </p:nvSpPr>
        <p:spPr>
          <a:xfrm>
            <a:off x="838200" y="6327775"/>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1" name="Google Shape;231;p47"/>
          <p:cNvSpPr txBox="1">
            <a:spLocks noGrp="1"/>
          </p:cNvSpPr>
          <p:nvPr>
            <p:ph type="ftr" idx="11"/>
          </p:nvPr>
        </p:nvSpPr>
        <p:spPr>
          <a:xfrm>
            <a:off x="4038600" y="6327775"/>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2" name="Google Shape;232;p47"/>
          <p:cNvSpPr txBox="1">
            <a:spLocks noGrp="1"/>
          </p:cNvSpPr>
          <p:nvPr>
            <p:ph type="sldNum" idx="12"/>
          </p:nvPr>
        </p:nvSpPr>
        <p:spPr>
          <a:xfrm>
            <a:off x="8610600" y="6327775"/>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33" name="Google Shape;233;p47"/>
          <p:cNvPicPr preferRelativeResize="0"/>
          <p:nvPr/>
        </p:nvPicPr>
        <p:blipFill rotWithShape="1">
          <a:blip r:embed="rId2">
            <a:alphaModFix/>
          </a:blip>
          <a:srcRect t="9474" b="9474"/>
          <a:stretch/>
        </p:blipFill>
        <p:spPr>
          <a:xfrm>
            <a:off x="6172200" y="1825625"/>
            <a:ext cx="5212080" cy="3840480"/>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17_Two Content">
  <p:cSld name="17_Two Content">
    <p:spTree>
      <p:nvGrpSpPr>
        <p:cNvPr id="1" name="Shape 234"/>
        <p:cNvGrpSpPr/>
        <p:nvPr/>
      </p:nvGrpSpPr>
      <p:grpSpPr>
        <a:xfrm>
          <a:off x="0" y="0"/>
          <a:ext cx="0" cy="0"/>
          <a:chOff x="0" y="0"/>
          <a:chExt cx="0" cy="0"/>
        </a:xfrm>
      </p:grpSpPr>
      <p:sp>
        <p:nvSpPr>
          <p:cNvPr id="235" name="Google Shape;235;p48"/>
          <p:cNvSpPr txBox="1">
            <a:spLocks noGrp="1"/>
          </p:cNvSpPr>
          <p:nvPr>
            <p:ph type="title"/>
          </p:nvPr>
        </p:nvSpPr>
        <p:spPr>
          <a:xfrm>
            <a:off x="2714625" y="18255"/>
            <a:ext cx="915352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6" name="Google Shape;236;p4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7" name="Google Shape;237;p48"/>
          <p:cNvSpPr txBox="1">
            <a:spLocks noGrp="1"/>
          </p:cNvSpPr>
          <p:nvPr>
            <p:ph type="dt" idx="10"/>
          </p:nvPr>
        </p:nvSpPr>
        <p:spPr>
          <a:xfrm>
            <a:off x="838200" y="6327775"/>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8" name="Google Shape;238;p48"/>
          <p:cNvSpPr txBox="1">
            <a:spLocks noGrp="1"/>
          </p:cNvSpPr>
          <p:nvPr>
            <p:ph type="ftr" idx="11"/>
          </p:nvPr>
        </p:nvSpPr>
        <p:spPr>
          <a:xfrm>
            <a:off x="4038600" y="6327775"/>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9" name="Google Shape;239;p48"/>
          <p:cNvSpPr txBox="1">
            <a:spLocks noGrp="1"/>
          </p:cNvSpPr>
          <p:nvPr>
            <p:ph type="sldNum" idx="12"/>
          </p:nvPr>
        </p:nvSpPr>
        <p:spPr>
          <a:xfrm>
            <a:off x="8610600" y="6327775"/>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40" name="Google Shape;240;p48"/>
          <p:cNvPicPr preferRelativeResize="0"/>
          <p:nvPr/>
        </p:nvPicPr>
        <p:blipFill rotWithShape="1">
          <a:blip r:embed="rId2">
            <a:alphaModFix/>
          </a:blip>
          <a:srcRect t="4426" b="12353"/>
          <a:stretch/>
        </p:blipFill>
        <p:spPr>
          <a:xfrm>
            <a:off x="6172200" y="1825625"/>
            <a:ext cx="5212080" cy="3840480"/>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25_Two Content">
  <p:cSld name="25_Two Content">
    <p:spTree>
      <p:nvGrpSpPr>
        <p:cNvPr id="1" name="Shape 241"/>
        <p:cNvGrpSpPr/>
        <p:nvPr/>
      </p:nvGrpSpPr>
      <p:grpSpPr>
        <a:xfrm>
          <a:off x="0" y="0"/>
          <a:ext cx="0" cy="0"/>
          <a:chOff x="0" y="0"/>
          <a:chExt cx="0" cy="0"/>
        </a:xfrm>
      </p:grpSpPr>
      <p:sp>
        <p:nvSpPr>
          <p:cNvPr id="242" name="Google Shape;242;p50"/>
          <p:cNvSpPr txBox="1">
            <a:spLocks noGrp="1"/>
          </p:cNvSpPr>
          <p:nvPr>
            <p:ph type="title"/>
          </p:nvPr>
        </p:nvSpPr>
        <p:spPr>
          <a:xfrm>
            <a:off x="2714625" y="18255"/>
            <a:ext cx="915352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3" name="Google Shape;243;p5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4" name="Google Shape;244;p50"/>
          <p:cNvSpPr txBox="1">
            <a:spLocks noGrp="1"/>
          </p:cNvSpPr>
          <p:nvPr>
            <p:ph type="dt" idx="10"/>
          </p:nvPr>
        </p:nvSpPr>
        <p:spPr>
          <a:xfrm>
            <a:off x="838200" y="6327775"/>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5" name="Google Shape;245;p50"/>
          <p:cNvSpPr txBox="1">
            <a:spLocks noGrp="1"/>
          </p:cNvSpPr>
          <p:nvPr>
            <p:ph type="ftr" idx="11"/>
          </p:nvPr>
        </p:nvSpPr>
        <p:spPr>
          <a:xfrm>
            <a:off x="4038600" y="6327775"/>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6" name="Google Shape;246;p50"/>
          <p:cNvSpPr txBox="1">
            <a:spLocks noGrp="1"/>
          </p:cNvSpPr>
          <p:nvPr>
            <p:ph type="sldNum" idx="12"/>
          </p:nvPr>
        </p:nvSpPr>
        <p:spPr>
          <a:xfrm>
            <a:off x="8610600" y="6327775"/>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47" name="Google Shape;247;p50"/>
          <p:cNvPicPr preferRelativeResize="0"/>
          <p:nvPr/>
        </p:nvPicPr>
        <p:blipFill rotWithShape="1">
          <a:blip r:embed="rId2">
            <a:alphaModFix/>
          </a:blip>
          <a:srcRect t="1203" b="1203"/>
          <a:stretch/>
        </p:blipFill>
        <p:spPr>
          <a:xfrm>
            <a:off x="6172200" y="1825625"/>
            <a:ext cx="5212080" cy="3840480"/>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26_Two Content">
  <p:cSld name="26_Two Content">
    <p:spTree>
      <p:nvGrpSpPr>
        <p:cNvPr id="1" name="Shape 248"/>
        <p:cNvGrpSpPr/>
        <p:nvPr/>
      </p:nvGrpSpPr>
      <p:grpSpPr>
        <a:xfrm>
          <a:off x="0" y="0"/>
          <a:ext cx="0" cy="0"/>
          <a:chOff x="0" y="0"/>
          <a:chExt cx="0" cy="0"/>
        </a:xfrm>
      </p:grpSpPr>
      <p:sp>
        <p:nvSpPr>
          <p:cNvPr id="249" name="Google Shape;249;p51"/>
          <p:cNvSpPr txBox="1">
            <a:spLocks noGrp="1"/>
          </p:cNvSpPr>
          <p:nvPr>
            <p:ph type="title"/>
          </p:nvPr>
        </p:nvSpPr>
        <p:spPr>
          <a:xfrm>
            <a:off x="2714625" y="18255"/>
            <a:ext cx="915352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0" name="Google Shape;250;p5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1" name="Google Shape;251;p51"/>
          <p:cNvSpPr txBox="1">
            <a:spLocks noGrp="1"/>
          </p:cNvSpPr>
          <p:nvPr>
            <p:ph type="dt" idx="10"/>
          </p:nvPr>
        </p:nvSpPr>
        <p:spPr>
          <a:xfrm>
            <a:off x="838200" y="6327775"/>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2" name="Google Shape;252;p51"/>
          <p:cNvSpPr txBox="1">
            <a:spLocks noGrp="1"/>
          </p:cNvSpPr>
          <p:nvPr>
            <p:ph type="ftr" idx="11"/>
          </p:nvPr>
        </p:nvSpPr>
        <p:spPr>
          <a:xfrm>
            <a:off x="4038600" y="6327775"/>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3" name="Google Shape;253;p51"/>
          <p:cNvSpPr txBox="1">
            <a:spLocks noGrp="1"/>
          </p:cNvSpPr>
          <p:nvPr>
            <p:ph type="sldNum" idx="12"/>
          </p:nvPr>
        </p:nvSpPr>
        <p:spPr>
          <a:xfrm>
            <a:off x="8610600" y="6327775"/>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54" name="Google Shape;254;p51"/>
          <p:cNvPicPr preferRelativeResize="0"/>
          <p:nvPr/>
        </p:nvPicPr>
        <p:blipFill rotWithShape="1">
          <a:blip r:embed="rId2">
            <a:alphaModFix/>
          </a:blip>
          <a:srcRect t="679" b="679"/>
          <a:stretch/>
        </p:blipFill>
        <p:spPr>
          <a:xfrm>
            <a:off x="6172200" y="1825625"/>
            <a:ext cx="5212080" cy="3840480"/>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28_Two Content">
  <p:cSld name="28_Two Content">
    <p:spTree>
      <p:nvGrpSpPr>
        <p:cNvPr id="1" name="Shape 255"/>
        <p:cNvGrpSpPr/>
        <p:nvPr/>
      </p:nvGrpSpPr>
      <p:grpSpPr>
        <a:xfrm>
          <a:off x="0" y="0"/>
          <a:ext cx="0" cy="0"/>
          <a:chOff x="0" y="0"/>
          <a:chExt cx="0" cy="0"/>
        </a:xfrm>
      </p:grpSpPr>
      <p:sp>
        <p:nvSpPr>
          <p:cNvPr id="256" name="Google Shape;256;p52"/>
          <p:cNvSpPr txBox="1">
            <a:spLocks noGrp="1"/>
          </p:cNvSpPr>
          <p:nvPr>
            <p:ph type="title"/>
          </p:nvPr>
        </p:nvSpPr>
        <p:spPr>
          <a:xfrm>
            <a:off x="2714625" y="18255"/>
            <a:ext cx="915352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7" name="Google Shape;257;p5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8" name="Google Shape;258;p52"/>
          <p:cNvSpPr txBox="1">
            <a:spLocks noGrp="1"/>
          </p:cNvSpPr>
          <p:nvPr>
            <p:ph type="dt" idx="10"/>
          </p:nvPr>
        </p:nvSpPr>
        <p:spPr>
          <a:xfrm>
            <a:off x="838200" y="6327775"/>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9" name="Google Shape;259;p52"/>
          <p:cNvSpPr txBox="1">
            <a:spLocks noGrp="1"/>
          </p:cNvSpPr>
          <p:nvPr>
            <p:ph type="ftr" idx="11"/>
          </p:nvPr>
        </p:nvSpPr>
        <p:spPr>
          <a:xfrm>
            <a:off x="4038600" y="6327775"/>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0" name="Google Shape;260;p52"/>
          <p:cNvSpPr txBox="1">
            <a:spLocks noGrp="1"/>
          </p:cNvSpPr>
          <p:nvPr>
            <p:ph type="sldNum" idx="12"/>
          </p:nvPr>
        </p:nvSpPr>
        <p:spPr>
          <a:xfrm>
            <a:off x="8610600" y="6327775"/>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61" name="Google Shape;261;p52"/>
          <p:cNvPicPr preferRelativeResize="0"/>
          <p:nvPr/>
        </p:nvPicPr>
        <p:blipFill rotWithShape="1">
          <a:blip r:embed="rId2">
            <a:alphaModFix/>
          </a:blip>
          <a:srcRect l="1120" r="38963"/>
          <a:stretch/>
        </p:blipFill>
        <p:spPr>
          <a:xfrm>
            <a:off x="6172200" y="1825625"/>
            <a:ext cx="5212080" cy="3840480"/>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29_Two Content">
  <p:cSld name="29_Two Content">
    <p:spTree>
      <p:nvGrpSpPr>
        <p:cNvPr id="1" name="Shape 262"/>
        <p:cNvGrpSpPr/>
        <p:nvPr/>
      </p:nvGrpSpPr>
      <p:grpSpPr>
        <a:xfrm>
          <a:off x="0" y="0"/>
          <a:ext cx="0" cy="0"/>
          <a:chOff x="0" y="0"/>
          <a:chExt cx="0" cy="0"/>
        </a:xfrm>
      </p:grpSpPr>
      <p:sp>
        <p:nvSpPr>
          <p:cNvPr id="263" name="Google Shape;263;p53"/>
          <p:cNvSpPr txBox="1">
            <a:spLocks noGrp="1"/>
          </p:cNvSpPr>
          <p:nvPr>
            <p:ph type="title"/>
          </p:nvPr>
        </p:nvSpPr>
        <p:spPr>
          <a:xfrm>
            <a:off x="2714625" y="18255"/>
            <a:ext cx="915352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4" name="Google Shape;264;p5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5" name="Google Shape;265;p53"/>
          <p:cNvSpPr txBox="1">
            <a:spLocks noGrp="1"/>
          </p:cNvSpPr>
          <p:nvPr>
            <p:ph type="dt" idx="10"/>
          </p:nvPr>
        </p:nvSpPr>
        <p:spPr>
          <a:xfrm>
            <a:off x="838200" y="6327775"/>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6" name="Google Shape;266;p53"/>
          <p:cNvSpPr txBox="1">
            <a:spLocks noGrp="1"/>
          </p:cNvSpPr>
          <p:nvPr>
            <p:ph type="ftr" idx="11"/>
          </p:nvPr>
        </p:nvSpPr>
        <p:spPr>
          <a:xfrm>
            <a:off x="4038600" y="6327775"/>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7" name="Google Shape;267;p53"/>
          <p:cNvSpPr txBox="1">
            <a:spLocks noGrp="1"/>
          </p:cNvSpPr>
          <p:nvPr>
            <p:ph type="sldNum" idx="12"/>
          </p:nvPr>
        </p:nvSpPr>
        <p:spPr>
          <a:xfrm>
            <a:off x="8610600" y="6327775"/>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68" name="Google Shape;268;p53"/>
          <p:cNvPicPr preferRelativeResize="0"/>
          <p:nvPr/>
        </p:nvPicPr>
        <p:blipFill rotWithShape="1">
          <a:blip r:embed="rId2">
            <a:alphaModFix/>
          </a:blip>
          <a:srcRect l="5087" r="5085"/>
          <a:stretch/>
        </p:blipFill>
        <p:spPr>
          <a:xfrm>
            <a:off x="6172200" y="1825625"/>
            <a:ext cx="5212080" cy="3840480"/>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6_Two Content">
  <p:cSld name="6_Two Content">
    <p:spTree>
      <p:nvGrpSpPr>
        <p:cNvPr id="1" name="Shape 269"/>
        <p:cNvGrpSpPr/>
        <p:nvPr/>
      </p:nvGrpSpPr>
      <p:grpSpPr>
        <a:xfrm>
          <a:off x="0" y="0"/>
          <a:ext cx="0" cy="0"/>
          <a:chOff x="0" y="0"/>
          <a:chExt cx="0" cy="0"/>
        </a:xfrm>
      </p:grpSpPr>
      <p:sp>
        <p:nvSpPr>
          <p:cNvPr id="270" name="Google Shape;270;p54"/>
          <p:cNvSpPr txBox="1">
            <a:spLocks noGrp="1"/>
          </p:cNvSpPr>
          <p:nvPr>
            <p:ph type="title"/>
          </p:nvPr>
        </p:nvSpPr>
        <p:spPr>
          <a:xfrm>
            <a:off x="2714625" y="18255"/>
            <a:ext cx="915352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1" name="Google Shape;271;p54"/>
          <p:cNvSpPr txBox="1">
            <a:spLocks noGrp="1"/>
          </p:cNvSpPr>
          <p:nvPr>
            <p:ph type="dt" idx="10"/>
          </p:nvPr>
        </p:nvSpPr>
        <p:spPr>
          <a:xfrm>
            <a:off x="838200" y="6327775"/>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2" name="Google Shape;272;p54"/>
          <p:cNvSpPr txBox="1">
            <a:spLocks noGrp="1"/>
          </p:cNvSpPr>
          <p:nvPr>
            <p:ph type="ftr" idx="11"/>
          </p:nvPr>
        </p:nvSpPr>
        <p:spPr>
          <a:xfrm>
            <a:off x="4038600" y="6327775"/>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3" name="Google Shape;273;p54"/>
          <p:cNvSpPr txBox="1">
            <a:spLocks noGrp="1"/>
          </p:cNvSpPr>
          <p:nvPr>
            <p:ph type="sldNum" idx="12"/>
          </p:nvPr>
        </p:nvSpPr>
        <p:spPr>
          <a:xfrm>
            <a:off x="8610600" y="6327775"/>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74" name="Google Shape;274;p54"/>
          <p:cNvSpPr txBox="1">
            <a:spLocks noGrp="1"/>
          </p:cNvSpPr>
          <p:nvPr>
            <p:ph type="body" idx="1"/>
          </p:nvPr>
        </p:nvSpPr>
        <p:spPr>
          <a:xfrm>
            <a:off x="6172200" y="1839912"/>
            <a:ext cx="5181600" cy="382619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75" name="Google Shape;275;p54" descr="A picture containing indoor, person&#10;&#10;Description automatically generated"/>
          <p:cNvPicPr preferRelativeResize="0"/>
          <p:nvPr/>
        </p:nvPicPr>
        <p:blipFill rotWithShape="1">
          <a:blip r:embed="rId2">
            <a:alphaModFix/>
          </a:blip>
          <a:srcRect l="16601" r="16601"/>
          <a:stretch/>
        </p:blipFill>
        <p:spPr>
          <a:xfrm>
            <a:off x="838200" y="1825625"/>
            <a:ext cx="5212080" cy="4389120"/>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10_Two Content">
  <p:cSld name="10_Two Content">
    <p:spTree>
      <p:nvGrpSpPr>
        <p:cNvPr id="1" name="Shape 276"/>
        <p:cNvGrpSpPr/>
        <p:nvPr/>
      </p:nvGrpSpPr>
      <p:grpSpPr>
        <a:xfrm>
          <a:off x="0" y="0"/>
          <a:ext cx="0" cy="0"/>
          <a:chOff x="0" y="0"/>
          <a:chExt cx="0" cy="0"/>
        </a:xfrm>
      </p:grpSpPr>
      <p:sp>
        <p:nvSpPr>
          <p:cNvPr id="277" name="Google Shape;277;p55"/>
          <p:cNvSpPr txBox="1">
            <a:spLocks noGrp="1"/>
          </p:cNvSpPr>
          <p:nvPr>
            <p:ph type="title"/>
          </p:nvPr>
        </p:nvSpPr>
        <p:spPr>
          <a:xfrm>
            <a:off x="2714625" y="18255"/>
            <a:ext cx="915352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8" name="Google Shape;278;p55"/>
          <p:cNvSpPr txBox="1">
            <a:spLocks noGrp="1"/>
          </p:cNvSpPr>
          <p:nvPr>
            <p:ph type="dt" idx="10"/>
          </p:nvPr>
        </p:nvSpPr>
        <p:spPr>
          <a:xfrm>
            <a:off x="838200" y="6327775"/>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9" name="Google Shape;279;p55"/>
          <p:cNvSpPr txBox="1">
            <a:spLocks noGrp="1"/>
          </p:cNvSpPr>
          <p:nvPr>
            <p:ph type="ftr" idx="11"/>
          </p:nvPr>
        </p:nvSpPr>
        <p:spPr>
          <a:xfrm>
            <a:off x="4038600" y="6327775"/>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0" name="Google Shape;280;p55"/>
          <p:cNvSpPr txBox="1">
            <a:spLocks noGrp="1"/>
          </p:cNvSpPr>
          <p:nvPr>
            <p:ph type="sldNum" idx="12"/>
          </p:nvPr>
        </p:nvSpPr>
        <p:spPr>
          <a:xfrm>
            <a:off x="8610600" y="6327775"/>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81" name="Google Shape;281;p55"/>
          <p:cNvSpPr txBox="1">
            <a:spLocks noGrp="1"/>
          </p:cNvSpPr>
          <p:nvPr>
            <p:ph type="body" idx="1"/>
          </p:nvPr>
        </p:nvSpPr>
        <p:spPr>
          <a:xfrm>
            <a:off x="6172200" y="1839912"/>
            <a:ext cx="5181600" cy="382619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82" name="Google Shape;282;p55"/>
          <p:cNvPicPr preferRelativeResize="0"/>
          <p:nvPr/>
        </p:nvPicPr>
        <p:blipFill rotWithShape="1">
          <a:blip r:embed="rId2">
            <a:alphaModFix/>
          </a:blip>
          <a:srcRect l="20135" r="688"/>
          <a:stretch/>
        </p:blipFill>
        <p:spPr>
          <a:xfrm>
            <a:off x="838200" y="1825625"/>
            <a:ext cx="5212080" cy="438912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3_Title Slide - 3">
  <p:cSld name="3_Title Slide - 3">
    <p:spTree>
      <p:nvGrpSpPr>
        <p:cNvPr id="1" name="Shape 46"/>
        <p:cNvGrpSpPr/>
        <p:nvPr/>
      </p:nvGrpSpPr>
      <p:grpSpPr>
        <a:xfrm>
          <a:off x="0" y="0"/>
          <a:ext cx="0" cy="0"/>
          <a:chOff x="0" y="0"/>
          <a:chExt cx="0" cy="0"/>
        </a:xfrm>
      </p:grpSpPr>
      <p:pic>
        <p:nvPicPr>
          <p:cNvPr id="47" name="Google Shape;47;p18"/>
          <p:cNvPicPr preferRelativeResize="0"/>
          <p:nvPr/>
        </p:nvPicPr>
        <p:blipFill rotWithShape="1">
          <a:blip r:embed="rId2">
            <a:alphaModFix/>
          </a:blip>
          <a:srcRect t="28104" b="28104"/>
          <a:stretch/>
        </p:blipFill>
        <p:spPr>
          <a:xfrm>
            <a:off x="0" y="1554480"/>
            <a:ext cx="12191999" cy="3566160"/>
          </a:xfrm>
          <a:prstGeom prst="rect">
            <a:avLst/>
          </a:prstGeom>
          <a:noFill/>
          <a:ln>
            <a:noFill/>
          </a:ln>
        </p:spPr>
      </p:pic>
      <p:pic>
        <p:nvPicPr>
          <p:cNvPr id="48" name="Google Shape;48;p18"/>
          <p:cNvPicPr preferRelativeResize="0"/>
          <p:nvPr/>
        </p:nvPicPr>
        <p:blipFill rotWithShape="1">
          <a:blip r:embed="rId3">
            <a:alphaModFix/>
          </a:blip>
          <a:srcRect/>
          <a:stretch/>
        </p:blipFill>
        <p:spPr>
          <a:xfrm>
            <a:off x="0" y="3913633"/>
            <a:ext cx="12192000" cy="2944367"/>
          </a:xfrm>
          <a:prstGeom prst="rect">
            <a:avLst/>
          </a:prstGeom>
          <a:noFill/>
          <a:ln>
            <a:noFill/>
          </a:ln>
        </p:spPr>
      </p:pic>
      <p:pic>
        <p:nvPicPr>
          <p:cNvPr id="49" name="Google Shape;49;p18"/>
          <p:cNvPicPr preferRelativeResize="0"/>
          <p:nvPr/>
        </p:nvPicPr>
        <p:blipFill rotWithShape="1">
          <a:blip r:embed="rId4">
            <a:alphaModFix/>
          </a:blip>
          <a:srcRect/>
          <a:stretch/>
        </p:blipFill>
        <p:spPr>
          <a:xfrm>
            <a:off x="-1" y="0"/>
            <a:ext cx="12192000" cy="2447543"/>
          </a:xfrm>
          <a:prstGeom prst="rect">
            <a:avLst/>
          </a:prstGeom>
          <a:noFill/>
          <a:ln>
            <a:noFill/>
          </a:ln>
        </p:spPr>
      </p:pic>
      <p:sp>
        <p:nvSpPr>
          <p:cNvPr id="50" name="Google Shape;50;p18"/>
          <p:cNvSpPr txBox="1">
            <a:spLocks noGrp="1"/>
          </p:cNvSpPr>
          <p:nvPr>
            <p:ph type="ctrTitle"/>
          </p:nvPr>
        </p:nvSpPr>
        <p:spPr>
          <a:xfrm>
            <a:off x="295275" y="219074"/>
            <a:ext cx="11649075" cy="138112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5400"/>
              <a:buFont typeface="Khand Medium"/>
              <a:buNone/>
              <a:defRPr sz="5400">
                <a:latin typeface="Khand Medium"/>
                <a:ea typeface="Khand Medium"/>
                <a:cs typeface="Khand Medium"/>
                <a:sym typeface="Khand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1" name="Google Shape;51;p18" descr="A picture containing icon&#10;&#10;Description automatically generated"/>
          <p:cNvPicPr preferRelativeResize="0"/>
          <p:nvPr/>
        </p:nvPicPr>
        <p:blipFill rotWithShape="1">
          <a:blip r:embed="rId5">
            <a:alphaModFix/>
          </a:blip>
          <a:srcRect/>
          <a:stretch/>
        </p:blipFill>
        <p:spPr>
          <a:xfrm>
            <a:off x="3571336" y="5418879"/>
            <a:ext cx="5096952" cy="1202498"/>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11_Two Content">
  <p:cSld name="11_Two Content">
    <p:spTree>
      <p:nvGrpSpPr>
        <p:cNvPr id="1" name="Shape 283"/>
        <p:cNvGrpSpPr/>
        <p:nvPr/>
      </p:nvGrpSpPr>
      <p:grpSpPr>
        <a:xfrm>
          <a:off x="0" y="0"/>
          <a:ext cx="0" cy="0"/>
          <a:chOff x="0" y="0"/>
          <a:chExt cx="0" cy="0"/>
        </a:xfrm>
      </p:grpSpPr>
      <p:sp>
        <p:nvSpPr>
          <p:cNvPr id="284" name="Google Shape;284;p56"/>
          <p:cNvSpPr txBox="1">
            <a:spLocks noGrp="1"/>
          </p:cNvSpPr>
          <p:nvPr>
            <p:ph type="title"/>
          </p:nvPr>
        </p:nvSpPr>
        <p:spPr>
          <a:xfrm>
            <a:off x="2714625" y="18255"/>
            <a:ext cx="915352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5" name="Google Shape;285;p56"/>
          <p:cNvSpPr txBox="1">
            <a:spLocks noGrp="1"/>
          </p:cNvSpPr>
          <p:nvPr>
            <p:ph type="dt" idx="10"/>
          </p:nvPr>
        </p:nvSpPr>
        <p:spPr>
          <a:xfrm>
            <a:off x="838200" y="6327775"/>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6" name="Google Shape;286;p56"/>
          <p:cNvSpPr txBox="1">
            <a:spLocks noGrp="1"/>
          </p:cNvSpPr>
          <p:nvPr>
            <p:ph type="ftr" idx="11"/>
          </p:nvPr>
        </p:nvSpPr>
        <p:spPr>
          <a:xfrm>
            <a:off x="4038600" y="6327775"/>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7" name="Google Shape;287;p56"/>
          <p:cNvSpPr txBox="1">
            <a:spLocks noGrp="1"/>
          </p:cNvSpPr>
          <p:nvPr>
            <p:ph type="sldNum" idx="12"/>
          </p:nvPr>
        </p:nvSpPr>
        <p:spPr>
          <a:xfrm>
            <a:off x="8610600" y="6327775"/>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88" name="Google Shape;288;p56"/>
          <p:cNvSpPr txBox="1">
            <a:spLocks noGrp="1"/>
          </p:cNvSpPr>
          <p:nvPr>
            <p:ph type="body" idx="1"/>
          </p:nvPr>
        </p:nvSpPr>
        <p:spPr>
          <a:xfrm>
            <a:off x="6172200" y="1839912"/>
            <a:ext cx="5181600" cy="382619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89" name="Google Shape;289;p56"/>
          <p:cNvPicPr preferRelativeResize="0"/>
          <p:nvPr/>
        </p:nvPicPr>
        <p:blipFill rotWithShape="1">
          <a:blip r:embed="rId2">
            <a:alphaModFix/>
          </a:blip>
          <a:srcRect l="10416" r="10416"/>
          <a:stretch/>
        </p:blipFill>
        <p:spPr>
          <a:xfrm>
            <a:off x="838200" y="1825625"/>
            <a:ext cx="5212080" cy="4389120"/>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30_Two Content">
  <p:cSld name="30_Two Content">
    <p:spTree>
      <p:nvGrpSpPr>
        <p:cNvPr id="1" name="Shape 290"/>
        <p:cNvGrpSpPr/>
        <p:nvPr/>
      </p:nvGrpSpPr>
      <p:grpSpPr>
        <a:xfrm>
          <a:off x="0" y="0"/>
          <a:ext cx="0" cy="0"/>
          <a:chOff x="0" y="0"/>
          <a:chExt cx="0" cy="0"/>
        </a:xfrm>
      </p:grpSpPr>
      <p:sp>
        <p:nvSpPr>
          <p:cNvPr id="291" name="Google Shape;291;p57"/>
          <p:cNvSpPr txBox="1">
            <a:spLocks noGrp="1"/>
          </p:cNvSpPr>
          <p:nvPr>
            <p:ph type="title"/>
          </p:nvPr>
        </p:nvSpPr>
        <p:spPr>
          <a:xfrm>
            <a:off x="2714625" y="18255"/>
            <a:ext cx="915352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2" name="Google Shape;292;p57"/>
          <p:cNvSpPr txBox="1">
            <a:spLocks noGrp="1"/>
          </p:cNvSpPr>
          <p:nvPr>
            <p:ph type="dt" idx="10"/>
          </p:nvPr>
        </p:nvSpPr>
        <p:spPr>
          <a:xfrm>
            <a:off x="838200" y="6327775"/>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3" name="Google Shape;293;p57"/>
          <p:cNvSpPr txBox="1">
            <a:spLocks noGrp="1"/>
          </p:cNvSpPr>
          <p:nvPr>
            <p:ph type="ftr" idx="11"/>
          </p:nvPr>
        </p:nvSpPr>
        <p:spPr>
          <a:xfrm>
            <a:off x="4038600" y="6327775"/>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4" name="Google Shape;294;p57"/>
          <p:cNvSpPr txBox="1">
            <a:spLocks noGrp="1"/>
          </p:cNvSpPr>
          <p:nvPr>
            <p:ph type="sldNum" idx="12"/>
          </p:nvPr>
        </p:nvSpPr>
        <p:spPr>
          <a:xfrm>
            <a:off x="8610600" y="6327775"/>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95" name="Google Shape;295;p57"/>
          <p:cNvSpPr txBox="1">
            <a:spLocks noGrp="1"/>
          </p:cNvSpPr>
          <p:nvPr>
            <p:ph type="body" idx="1"/>
          </p:nvPr>
        </p:nvSpPr>
        <p:spPr>
          <a:xfrm>
            <a:off x="6172200" y="1839912"/>
            <a:ext cx="5181600" cy="382619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96" name="Google Shape;296;p57"/>
          <p:cNvPicPr preferRelativeResize="0"/>
          <p:nvPr/>
        </p:nvPicPr>
        <p:blipFill rotWithShape="1">
          <a:blip r:embed="rId2">
            <a:alphaModFix/>
          </a:blip>
          <a:srcRect l="10393" r="10393"/>
          <a:stretch/>
        </p:blipFill>
        <p:spPr>
          <a:xfrm>
            <a:off x="838200" y="1825625"/>
            <a:ext cx="5212080" cy="4389120"/>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18_Two Content">
  <p:cSld name="18_Two Content">
    <p:spTree>
      <p:nvGrpSpPr>
        <p:cNvPr id="1" name="Shape 297"/>
        <p:cNvGrpSpPr/>
        <p:nvPr/>
      </p:nvGrpSpPr>
      <p:grpSpPr>
        <a:xfrm>
          <a:off x="0" y="0"/>
          <a:ext cx="0" cy="0"/>
          <a:chOff x="0" y="0"/>
          <a:chExt cx="0" cy="0"/>
        </a:xfrm>
      </p:grpSpPr>
      <p:sp>
        <p:nvSpPr>
          <p:cNvPr id="298" name="Google Shape;298;p58"/>
          <p:cNvSpPr txBox="1">
            <a:spLocks noGrp="1"/>
          </p:cNvSpPr>
          <p:nvPr>
            <p:ph type="title"/>
          </p:nvPr>
        </p:nvSpPr>
        <p:spPr>
          <a:xfrm>
            <a:off x="2714625" y="18255"/>
            <a:ext cx="915352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9" name="Google Shape;299;p58"/>
          <p:cNvSpPr txBox="1">
            <a:spLocks noGrp="1"/>
          </p:cNvSpPr>
          <p:nvPr>
            <p:ph type="dt" idx="10"/>
          </p:nvPr>
        </p:nvSpPr>
        <p:spPr>
          <a:xfrm>
            <a:off x="838200" y="6327775"/>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0" name="Google Shape;300;p58"/>
          <p:cNvSpPr txBox="1">
            <a:spLocks noGrp="1"/>
          </p:cNvSpPr>
          <p:nvPr>
            <p:ph type="ftr" idx="11"/>
          </p:nvPr>
        </p:nvSpPr>
        <p:spPr>
          <a:xfrm>
            <a:off x="4038600" y="6327775"/>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1" name="Google Shape;301;p58"/>
          <p:cNvSpPr txBox="1">
            <a:spLocks noGrp="1"/>
          </p:cNvSpPr>
          <p:nvPr>
            <p:ph type="sldNum" idx="12"/>
          </p:nvPr>
        </p:nvSpPr>
        <p:spPr>
          <a:xfrm>
            <a:off x="8610600" y="6327775"/>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302" name="Google Shape;302;p58"/>
          <p:cNvSpPr txBox="1">
            <a:spLocks noGrp="1"/>
          </p:cNvSpPr>
          <p:nvPr>
            <p:ph type="body" idx="1"/>
          </p:nvPr>
        </p:nvSpPr>
        <p:spPr>
          <a:xfrm>
            <a:off x="6172200" y="1839912"/>
            <a:ext cx="5181600" cy="382619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03" name="Google Shape;303;p58"/>
          <p:cNvPicPr preferRelativeResize="0"/>
          <p:nvPr/>
        </p:nvPicPr>
        <p:blipFill rotWithShape="1">
          <a:blip r:embed="rId2">
            <a:alphaModFix/>
          </a:blip>
          <a:srcRect l="6953" r="6953"/>
          <a:stretch/>
        </p:blipFill>
        <p:spPr>
          <a:xfrm>
            <a:off x="838200" y="1825625"/>
            <a:ext cx="5212080" cy="4389120"/>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19_Two Content">
  <p:cSld name="19_Two Content">
    <p:spTree>
      <p:nvGrpSpPr>
        <p:cNvPr id="1" name="Shape 304"/>
        <p:cNvGrpSpPr/>
        <p:nvPr/>
      </p:nvGrpSpPr>
      <p:grpSpPr>
        <a:xfrm>
          <a:off x="0" y="0"/>
          <a:ext cx="0" cy="0"/>
          <a:chOff x="0" y="0"/>
          <a:chExt cx="0" cy="0"/>
        </a:xfrm>
      </p:grpSpPr>
      <p:sp>
        <p:nvSpPr>
          <p:cNvPr id="305" name="Google Shape;305;p59"/>
          <p:cNvSpPr txBox="1">
            <a:spLocks noGrp="1"/>
          </p:cNvSpPr>
          <p:nvPr>
            <p:ph type="title"/>
          </p:nvPr>
        </p:nvSpPr>
        <p:spPr>
          <a:xfrm>
            <a:off x="2714625" y="18255"/>
            <a:ext cx="915352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6" name="Google Shape;306;p59"/>
          <p:cNvSpPr txBox="1">
            <a:spLocks noGrp="1"/>
          </p:cNvSpPr>
          <p:nvPr>
            <p:ph type="dt" idx="10"/>
          </p:nvPr>
        </p:nvSpPr>
        <p:spPr>
          <a:xfrm>
            <a:off x="838200" y="6327775"/>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7" name="Google Shape;307;p59"/>
          <p:cNvSpPr txBox="1">
            <a:spLocks noGrp="1"/>
          </p:cNvSpPr>
          <p:nvPr>
            <p:ph type="ftr" idx="11"/>
          </p:nvPr>
        </p:nvSpPr>
        <p:spPr>
          <a:xfrm>
            <a:off x="4038600" y="6327775"/>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8" name="Google Shape;308;p59"/>
          <p:cNvSpPr txBox="1">
            <a:spLocks noGrp="1"/>
          </p:cNvSpPr>
          <p:nvPr>
            <p:ph type="sldNum" idx="12"/>
          </p:nvPr>
        </p:nvSpPr>
        <p:spPr>
          <a:xfrm>
            <a:off x="8610600" y="6327775"/>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309" name="Google Shape;309;p59"/>
          <p:cNvSpPr txBox="1">
            <a:spLocks noGrp="1"/>
          </p:cNvSpPr>
          <p:nvPr>
            <p:ph type="body" idx="1"/>
          </p:nvPr>
        </p:nvSpPr>
        <p:spPr>
          <a:xfrm>
            <a:off x="6172200" y="1839912"/>
            <a:ext cx="5181600" cy="382619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10" name="Google Shape;310;p59"/>
          <p:cNvPicPr preferRelativeResize="0"/>
          <p:nvPr/>
        </p:nvPicPr>
        <p:blipFill rotWithShape="1">
          <a:blip r:embed="rId2">
            <a:alphaModFix/>
          </a:blip>
          <a:srcRect t="960" b="959"/>
          <a:stretch/>
        </p:blipFill>
        <p:spPr>
          <a:xfrm>
            <a:off x="838200" y="1825625"/>
            <a:ext cx="5212080" cy="4389120"/>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20_Two Content">
  <p:cSld name="20_Two Content">
    <p:spTree>
      <p:nvGrpSpPr>
        <p:cNvPr id="1" name="Shape 311"/>
        <p:cNvGrpSpPr/>
        <p:nvPr/>
      </p:nvGrpSpPr>
      <p:grpSpPr>
        <a:xfrm>
          <a:off x="0" y="0"/>
          <a:ext cx="0" cy="0"/>
          <a:chOff x="0" y="0"/>
          <a:chExt cx="0" cy="0"/>
        </a:xfrm>
      </p:grpSpPr>
      <p:sp>
        <p:nvSpPr>
          <p:cNvPr id="312" name="Google Shape;312;p60"/>
          <p:cNvSpPr txBox="1">
            <a:spLocks noGrp="1"/>
          </p:cNvSpPr>
          <p:nvPr>
            <p:ph type="title"/>
          </p:nvPr>
        </p:nvSpPr>
        <p:spPr>
          <a:xfrm>
            <a:off x="2714625" y="18255"/>
            <a:ext cx="915352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3" name="Google Shape;313;p60"/>
          <p:cNvSpPr txBox="1">
            <a:spLocks noGrp="1"/>
          </p:cNvSpPr>
          <p:nvPr>
            <p:ph type="dt" idx="10"/>
          </p:nvPr>
        </p:nvSpPr>
        <p:spPr>
          <a:xfrm>
            <a:off x="838200" y="6327775"/>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4" name="Google Shape;314;p60"/>
          <p:cNvSpPr txBox="1">
            <a:spLocks noGrp="1"/>
          </p:cNvSpPr>
          <p:nvPr>
            <p:ph type="ftr" idx="11"/>
          </p:nvPr>
        </p:nvSpPr>
        <p:spPr>
          <a:xfrm>
            <a:off x="4038600" y="6327775"/>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5" name="Google Shape;315;p60"/>
          <p:cNvSpPr txBox="1">
            <a:spLocks noGrp="1"/>
          </p:cNvSpPr>
          <p:nvPr>
            <p:ph type="sldNum" idx="12"/>
          </p:nvPr>
        </p:nvSpPr>
        <p:spPr>
          <a:xfrm>
            <a:off x="8610600" y="6327775"/>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316" name="Google Shape;316;p60"/>
          <p:cNvSpPr txBox="1">
            <a:spLocks noGrp="1"/>
          </p:cNvSpPr>
          <p:nvPr>
            <p:ph type="body" idx="1"/>
          </p:nvPr>
        </p:nvSpPr>
        <p:spPr>
          <a:xfrm>
            <a:off x="6172200" y="1839912"/>
            <a:ext cx="5181600" cy="382619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17" name="Google Shape;317;p60"/>
          <p:cNvPicPr preferRelativeResize="0"/>
          <p:nvPr/>
        </p:nvPicPr>
        <p:blipFill rotWithShape="1">
          <a:blip r:embed="rId2">
            <a:alphaModFix/>
          </a:blip>
          <a:srcRect l="8259" r="8257"/>
          <a:stretch/>
        </p:blipFill>
        <p:spPr>
          <a:xfrm>
            <a:off x="838200" y="1825625"/>
            <a:ext cx="5212080" cy="4389120"/>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22_Two Content">
  <p:cSld name="22_Two Content">
    <p:spTree>
      <p:nvGrpSpPr>
        <p:cNvPr id="1" name="Shape 318"/>
        <p:cNvGrpSpPr/>
        <p:nvPr/>
      </p:nvGrpSpPr>
      <p:grpSpPr>
        <a:xfrm>
          <a:off x="0" y="0"/>
          <a:ext cx="0" cy="0"/>
          <a:chOff x="0" y="0"/>
          <a:chExt cx="0" cy="0"/>
        </a:xfrm>
      </p:grpSpPr>
      <p:sp>
        <p:nvSpPr>
          <p:cNvPr id="319" name="Google Shape;319;p62"/>
          <p:cNvSpPr txBox="1">
            <a:spLocks noGrp="1"/>
          </p:cNvSpPr>
          <p:nvPr>
            <p:ph type="title"/>
          </p:nvPr>
        </p:nvSpPr>
        <p:spPr>
          <a:xfrm>
            <a:off x="2714625" y="18255"/>
            <a:ext cx="915352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0" name="Google Shape;320;p62"/>
          <p:cNvSpPr txBox="1">
            <a:spLocks noGrp="1"/>
          </p:cNvSpPr>
          <p:nvPr>
            <p:ph type="dt" idx="10"/>
          </p:nvPr>
        </p:nvSpPr>
        <p:spPr>
          <a:xfrm>
            <a:off x="838200" y="6327775"/>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1" name="Google Shape;321;p62"/>
          <p:cNvSpPr txBox="1">
            <a:spLocks noGrp="1"/>
          </p:cNvSpPr>
          <p:nvPr>
            <p:ph type="ftr" idx="11"/>
          </p:nvPr>
        </p:nvSpPr>
        <p:spPr>
          <a:xfrm>
            <a:off x="4038600" y="6327775"/>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2" name="Google Shape;322;p62"/>
          <p:cNvSpPr txBox="1">
            <a:spLocks noGrp="1"/>
          </p:cNvSpPr>
          <p:nvPr>
            <p:ph type="sldNum" idx="12"/>
          </p:nvPr>
        </p:nvSpPr>
        <p:spPr>
          <a:xfrm>
            <a:off x="8610600" y="6327775"/>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323" name="Google Shape;323;p62"/>
          <p:cNvSpPr txBox="1">
            <a:spLocks noGrp="1"/>
          </p:cNvSpPr>
          <p:nvPr>
            <p:ph type="body" idx="1"/>
          </p:nvPr>
        </p:nvSpPr>
        <p:spPr>
          <a:xfrm>
            <a:off x="6172200" y="1839912"/>
            <a:ext cx="5181600" cy="382619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24" name="Google Shape;324;p62"/>
          <p:cNvPicPr preferRelativeResize="0"/>
          <p:nvPr/>
        </p:nvPicPr>
        <p:blipFill rotWithShape="1">
          <a:blip r:embed="rId2">
            <a:alphaModFix/>
          </a:blip>
          <a:srcRect l="719" r="717"/>
          <a:stretch/>
        </p:blipFill>
        <p:spPr>
          <a:xfrm>
            <a:off x="838200" y="1825625"/>
            <a:ext cx="5212080" cy="4389120"/>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23_Two Content">
  <p:cSld name="23_Two Content">
    <p:spTree>
      <p:nvGrpSpPr>
        <p:cNvPr id="1" name="Shape 325"/>
        <p:cNvGrpSpPr/>
        <p:nvPr/>
      </p:nvGrpSpPr>
      <p:grpSpPr>
        <a:xfrm>
          <a:off x="0" y="0"/>
          <a:ext cx="0" cy="0"/>
          <a:chOff x="0" y="0"/>
          <a:chExt cx="0" cy="0"/>
        </a:xfrm>
      </p:grpSpPr>
      <p:sp>
        <p:nvSpPr>
          <p:cNvPr id="326" name="Google Shape;326;p63"/>
          <p:cNvSpPr txBox="1">
            <a:spLocks noGrp="1"/>
          </p:cNvSpPr>
          <p:nvPr>
            <p:ph type="title"/>
          </p:nvPr>
        </p:nvSpPr>
        <p:spPr>
          <a:xfrm>
            <a:off x="2714625" y="18255"/>
            <a:ext cx="915352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7" name="Google Shape;327;p63"/>
          <p:cNvSpPr txBox="1">
            <a:spLocks noGrp="1"/>
          </p:cNvSpPr>
          <p:nvPr>
            <p:ph type="dt" idx="10"/>
          </p:nvPr>
        </p:nvSpPr>
        <p:spPr>
          <a:xfrm>
            <a:off x="838200" y="6327775"/>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8" name="Google Shape;328;p63"/>
          <p:cNvSpPr txBox="1">
            <a:spLocks noGrp="1"/>
          </p:cNvSpPr>
          <p:nvPr>
            <p:ph type="ftr" idx="11"/>
          </p:nvPr>
        </p:nvSpPr>
        <p:spPr>
          <a:xfrm>
            <a:off x="4038600" y="6327775"/>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9" name="Google Shape;329;p63"/>
          <p:cNvSpPr txBox="1">
            <a:spLocks noGrp="1"/>
          </p:cNvSpPr>
          <p:nvPr>
            <p:ph type="sldNum" idx="12"/>
          </p:nvPr>
        </p:nvSpPr>
        <p:spPr>
          <a:xfrm>
            <a:off x="8610600" y="6327775"/>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330" name="Google Shape;330;p63"/>
          <p:cNvSpPr txBox="1">
            <a:spLocks noGrp="1"/>
          </p:cNvSpPr>
          <p:nvPr>
            <p:ph type="body" idx="1"/>
          </p:nvPr>
        </p:nvSpPr>
        <p:spPr>
          <a:xfrm>
            <a:off x="6172200" y="1839912"/>
            <a:ext cx="5181600" cy="382619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31" name="Google Shape;331;p63"/>
          <p:cNvPicPr preferRelativeResize="0"/>
          <p:nvPr/>
        </p:nvPicPr>
        <p:blipFill rotWithShape="1">
          <a:blip r:embed="rId2">
            <a:alphaModFix/>
          </a:blip>
          <a:srcRect l="9031" r="9029"/>
          <a:stretch/>
        </p:blipFill>
        <p:spPr>
          <a:xfrm>
            <a:off x="838200" y="1825625"/>
            <a:ext cx="5212080" cy="4389120"/>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27_Two Content">
  <p:cSld name="27_Two Content">
    <p:spTree>
      <p:nvGrpSpPr>
        <p:cNvPr id="1" name="Shape 332"/>
        <p:cNvGrpSpPr/>
        <p:nvPr/>
      </p:nvGrpSpPr>
      <p:grpSpPr>
        <a:xfrm>
          <a:off x="0" y="0"/>
          <a:ext cx="0" cy="0"/>
          <a:chOff x="0" y="0"/>
          <a:chExt cx="0" cy="0"/>
        </a:xfrm>
      </p:grpSpPr>
      <p:sp>
        <p:nvSpPr>
          <p:cNvPr id="333" name="Google Shape;333;p64"/>
          <p:cNvSpPr txBox="1">
            <a:spLocks noGrp="1"/>
          </p:cNvSpPr>
          <p:nvPr>
            <p:ph type="title"/>
          </p:nvPr>
        </p:nvSpPr>
        <p:spPr>
          <a:xfrm>
            <a:off x="2714625" y="18255"/>
            <a:ext cx="915352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4" name="Google Shape;334;p64"/>
          <p:cNvSpPr txBox="1">
            <a:spLocks noGrp="1"/>
          </p:cNvSpPr>
          <p:nvPr>
            <p:ph type="dt" idx="10"/>
          </p:nvPr>
        </p:nvSpPr>
        <p:spPr>
          <a:xfrm>
            <a:off x="838200" y="6327775"/>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5" name="Google Shape;335;p64"/>
          <p:cNvSpPr txBox="1">
            <a:spLocks noGrp="1"/>
          </p:cNvSpPr>
          <p:nvPr>
            <p:ph type="ftr" idx="11"/>
          </p:nvPr>
        </p:nvSpPr>
        <p:spPr>
          <a:xfrm>
            <a:off x="4038600" y="6327775"/>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6" name="Google Shape;336;p64"/>
          <p:cNvSpPr txBox="1">
            <a:spLocks noGrp="1"/>
          </p:cNvSpPr>
          <p:nvPr>
            <p:ph type="sldNum" idx="12"/>
          </p:nvPr>
        </p:nvSpPr>
        <p:spPr>
          <a:xfrm>
            <a:off x="8610600" y="6327775"/>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337" name="Google Shape;337;p64"/>
          <p:cNvSpPr txBox="1">
            <a:spLocks noGrp="1"/>
          </p:cNvSpPr>
          <p:nvPr>
            <p:ph type="body" idx="1"/>
          </p:nvPr>
        </p:nvSpPr>
        <p:spPr>
          <a:xfrm>
            <a:off x="6172200" y="1839912"/>
            <a:ext cx="5181600" cy="382619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38" name="Google Shape;338;p64"/>
          <p:cNvPicPr preferRelativeResize="0"/>
          <p:nvPr/>
        </p:nvPicPr>
        <p:blipFill rotWithShape="1">
          <a:blip r:embed="rId2">
            <a:alphaModFix/>
          </a:blip>
          <a:srcRect l="10016" r="10016"/>
          <a:stretch/>
        </p:blipFill>
        <p:spPr>
          <a:xfrm>
            <a:off x="838200" y="1825625"/>
            <a:ext cx="5212080" cy="4389120"/>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339"/>
        <p:cNvGrpSpPr/>
        <p:nvPr/>
      </p:nvGrpSpPr>
      <p:grpSpPr>
        <a:xfrm>
          <a:off x="0" y="0"/>
          <a:ext cx="0" cy="0"/>
          <a:chOff x="0" y="0"/>
          <a:chExt cx="0" cy="0"/>
        </a:xfrm>
      </p:grpSpPr>
      <p:sp>
        <p:nvSpPr>
          <p:cNvPr id="340" name="Google Shape;340;p67"/>
          <p:cNvSpPr txBox="1">
            <a:spLocks noGrp="1"/>
          </p:cNvSpPr>
          <p:nvPr>
            <p:ph type="body" idx="1"/>
          </p:nvPr>
        </p:nvSpPr>
        <p:spPr>
          <a:xfrm>
            <a:off x="5183188" y="1343818"/>
            <a:ext cx="6172200" cy="4517232"/>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SzPts val="3200"/>
              <a:buChar char="•"/>
              <a:defRPr sz="3200"/>
            </a:lvl1pPr>
            <a:lvl2pPr marL="914400" lvl="1" indent="-406400" algn="l">
              <a:lnSpc>
                <a:spcPct val="90000"/>
              </a:lnSpc>
              <a:spcBef>
                <a:spcPts val="500"/>
              </a:spcBef>
              <a:spcAft>
                <a:spcPts val="0"/>
              </a:spcAft>
              <a:buSzPts val="2800"/>
              <a:buChar char="•"/>
              <a:defRPr sz="2800"/>
            </a:lvl2pPr>
            <a:lvl3pPr marL="1371600" lvl="2" indent="-381000" algn="l">
              <a:lnSpc>
                <a:spcPct val="90000"/>
              </a:lnSpc>
              <a:spcBef>
                <a:spcPts val="500"/>
              </a:spcBef>
              <a:spcAft>
                <a:spcPts val="0"/>
              </a:spcAft>
              <a:buSzPts val="2400"/>
              <a:buChar char="•"/>
              <a:defRPr sz="2400"/>
            </a:lvl3pPr>
            <a:lvl4pPr marL="1828800" lvl="3" indent="-355600" algn="l">
              <a:lnSpc>
                <a:spcPct val="90000"/>
              </a:lnSpc>
              <a:spcBef>
                <a:spcPts val="500"/>
              </a:spcBef>
              <a:spcAft>
                <a:spcPts val="0"/>
              </a:spcAft>
              <a:buSzPts val="2000"/>
              <a:buChar char="•"/>
              <a:defRPr sz="2000"/>
            </a:lvl4pPr>
            <a:lvl5pPr marL="2286000" lvl="4" indent="-355600" algn="l">
              <a:lnSpc>
                <a:spcPct val="90000"/>
              </a:lnSpc>
              <a:spcBef>
                <a:spcPts val="500"/>
              </a:spcBef>
              <a:spcAft>
                <a:spcPts val="0"/>
              </a:spcAft>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341" name="Google Shape;341;p67"/>
          <p:cNvSpPr txBox="1">
            <a:spLocks noGrp="1"/>
          </p:cNvSpPr>
          <p:nvPr>
            <p:ph type="body" idx="2"/>
          </p:nvPr>
        </p:nvSpPr>
        <p:spPr>
          <a:xfrm>
            <a:off x="839788" y="1351756"/>
            <a:ext cx="3932237" cy="451723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42" name="Google Shape;342;p67"/>
          <p:cNvSpPr txBox="1">
            <a:spLocks noGrp="1"/>
          </p:cNvSpPr>
          <p:nvPr>
            <p:ph type="dt" idx="10"/>
          </p:nvPr>
        </p:nvSpPr>
        <p:spPr>
          <a:xfrm>
            <a:off x="838200" y="6327775"/>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3" name="Google Shape;343;p67"/>
          <p:cNvSpPr txBox="1">
            <a:spLocks noGrp="1"/>
          </p:cNvSpPr>
          <p:nvPr>
            <p:ph type="ftr" idx="11"/>
          </p:nvPr>
        </p:nvSpPr>
        <p:spPr>
          <a:xfrm>
            <a:off x="4038600" y="6327775"/>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4" name="Google Shape;344;p67"/>
          <p:cNvSpPr txBox="1">
            <a:spLocks noGrp="1"/>
          </p:cNvSpPr>
          <p:nvPr>
            <p:ph type="sldNum" idx="12"/>
          </p:nvPr>
        </p:nvSpPr>
        <p:spPr>
          <a:xfrm>
            <a:off x="8610600" y="6327775"/>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345" name="Google Shape;345;p67"/>
          <p:cNvSpPr txBox="1">
            <a:spLocks noGrp="1"/>
          </p:cNvSpPr>
          <p:nvPr>
            <p:ph type="title"/>
          </p:nvPr>
        </p:nvSpPr>
        <p:spPr>
          <a:xfrm>
            <a:off x="2714625" y="18255"/>
            <a:ext cx="915352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Section title and description">
  <p:cSld name="1_Section title and description">
    <p:spTree>
      <p:nvGrpSpPr>
        <p:cNvPr id="1" name="Shape 353"/>
        <p:cNvGrpSpPr/>
        <p:nvPr/>
      </p:nvGrpSpPr>
      <p:grpSpPr>
        <a:xfrm>
          <a:off x="0" y="0"/>
          <a:ext cx="0" cy="0"/>
          <a:chOff x="0" y="0"/>
          <a:chExt cx="0" cy="0"/>
        </a:xfrm>
      </p:grpSpPr>
      <p:sp>
        <p:nvSpPr>
          <p:cNvPr id="354" name="Google Shape;354;p69"/>
          <p:cNvSpPr/>
          <p:nvPr/>
        </p:nvSpPr>
        <p:spPr>
          <a:xfrm>
            <a:off x="6182400" y="107600"/>
            <a:ext cx="5902000" cy="6642800"/>
          </a:xfrm>
          <a:prstGeom prst="rect">
            <a:avLst/>
          </a:prstGeom>
          <a:solidFill>
            <a:schemeClr val="accen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chemeClr val="dk1"/>
              </a:solidFill>
              <a:latin typeface="Calibri"/>
              <a:ea typeface="Calibri"/>
              <a:cs typeface="Calibri"/>
              <a:sym typeface="Calibri"/>
            </a:endParaRPr>
          </a:p>
        </p:txBody>
      </p:sp>
      <p:cxnSp>
        <p:nvCxnSpPr>
          <p:cNvPr id="355" name="Google Shape;355;p69"/>
          <p:cNvCxnSpPr/>
          <p:nvPr/>
        </p:nvCxnSpPr>
        <p:spPr>
          <a:xfrm>
            <a:off x="6706233" y="5994000"/>
            <a:ext cx="624400" cy="0"/>
          </a:xfrm>
          <a:prstGeom prst="straightConnector1">
            <a:avLst/>
          </a:prstGeom>
          <a:noFill/>
          <a:ln w="19050" cap="flat" cmpd="sng">
            <a:solidFill>
              <a:schemeClr val="lt1"/>
            </a:solidFill>
            <a:prstDash val="solid"/>
            <a:round/>
            <a:headEnd type="none" w="sm" len="sm"/>
            <a:tailEnd type="none" w="sm" len="sm"/>
          </a:ln>
        </p:spPr>
      </p:cxnSp>
      <p:sp>
        <p:nvSpPr>
          <p:cNvPr id="356" name="Google Shape;356;p69"/>
          <p:cNvSpPr txBox="1">
            <a:spLocks noGrp="1"/>
          </p:cNvSpPr>
          <p:nvPr>
            <p:ph type="title"/>
          </p:nvPr>
        </p:nvSpPr>
        <p:spPr>
          <a:xfrm>
            <a:off x="354000" y="1575600"/>
            <a:ext cx="5393600" cy="2044800"/>
          </a:xfrm>
          <a:prstGeom prst="rect">
            <a:avLst/>
          </a:prstGeom>
          <a:noFill/>
          <a:ln>
            <a:noFill/>
          </a:ln>
        </p:spPr>
        <p:txBody>
          <a:bodyPr spcFirstLastPara="1" wrap="square" lIns="91425" tIns="91425" rIns="91425" bIns="91425" anchor="b" anchorCtr="0">
            <a:noAutofit/>
          </a:bodyPr>
          <a:lstStyle>
            <a:lvl1pPr lvl="0" algn="ctr">
              <a:lnSpc>
                <a:spcPct val="90000"/>
              </a:lnSpc>
              <a:spcBef>
                <a:spcPts val="0"/>
              </a:spcBef>
              <a:spcAft>
                <a:spcPts val="0"/>
              </a:spcAft>
              <a:buClr>
                <a:schemeClr val="lt1"/>
              </a:buClr>
              <a:buSzPts val="3800"/>
              <a:buFont typeface="Khand Medium"/>
              <a:buNone/>
              <a:defRPr sz="5067"/>
            </a:lvl1pPr>
            <a:lvl2pPr lvl="1" algn="ctr">
              <a:lnSpc>
                <a:spcPct val="100000"/>
              </a:lnSpc>
              <a:spcBef>
                <a:spcPts val="0"/>
              </a:spcBef>
              <a:spcAft>
                <a:spcPts val="0"/>
              </a:spcAft>
              <a:buSzPts val="3800"/>
              <a:buNone/>
              <a:defRPr sz="5067"/>
            </a:lvl2pPr>
            <a:lvl3pPr lvl="2" algn="ctr">
              <a:lnSpc>
                <a:spcPct val="100000"/>
              </a:lnSpc>
              <a:spcBef>
                <a:spcPts val="0"/>
              </a:spcBef>
              <a:spcAft>
                <a:spcPts val="0"/>
              </a:spcAft>
              <a:buSzPts val="3800"/>
              <a:buNone/>
              <a:defRPr sz="5067"/>
            </a:lvl3pPr>
            <a:lvl4pPr lvl="3" algn="ctr">
              <a:lnSpc>
                <a:spcPct val="100000"/>
              </a:lnSpc>
              <a:spcBef>
                <a:spcPts val="0"/>
              </a:spcBef>
              <a:spcAft>
                <a:spcPts val="0"/>
              </a:spcAft>
              <a:buSzPts val="3800"/>
              <a:buNone/>
              <a:defRPr sz="5067"/>
            </a:lvl4pPr>
            <a:lvl5pPr lvl="4" algn="ctr">
              <a:lnSpc>
                <a:spcPct val="100000"/>
              </a:lnSpc>
              <a:spcBef>
                <a:spcPts val="0"/>
              </a:spcBef>
              <a:spcAft>
                <a:spcPts val="0"/>
              </a:spcAft>
              <a:buSzPts val="3800"/>
              <a:buNone/>
              <a:defRPr sz="5067"/>
            </a:lvl5pPr>
            <a:lvl6pPr lvl="5" algn="ctr">
              <a:lnSpc>
                <a:spcPct val="100000"/>
              </a:lnSpc>
              <a:spcBef>
                <a:spcPts val="0"/>
              </a:spcBef>
              <a:spcAft>
                <a:spcPts val="0"/>
              </a:spcAft>
              <a:buSzPts val="3800"/>
              <a:buNone/>
              <a:defRPr sz="5067"/>
            </a:lvl6pPr>
            <a:lvl7pPr lvl="6" algn="ctr">
              <a:lnSpc>
                <a:spcPct val="100000"/>
              </a:lnSpc>
              <a:spcBef>
                <a:spcPts val="0"/>
              </a:spcBef>
              <a:spcAft>
                <a:spcPts val="0"/>
              </a:spcAft>
              <a:buSzPts val="3800"/>
              <a:buNone/>
              <a:defRPr sz="5067"/>
            </a:lvl7pPr>
            <a:lvl8pPr lvl="7" algn="ctr">
              <a:lnSpc>
                <a:spcPct val="100000"/>
              </a:lnSpc>
              <a:spcBef>
                <a:spcPts val="0"/>
              </a:spcBef>
              <a:spcAft>
                <a:spcPts val="0"/>
              </a:spcAft>
              <a:buSzPts val="3800"/>
              <a:buNone/>
              <a:defRPr sz="5067"/>
            </a:lvl8pPr>
            <a:lvl9pPr lvl="8" algn="ctr">
              <a:lnSpc>
                <a:spcPct val="100000"/>
              </a:lnSpc>
              <a:spcBef>
                <a:spcPts val="0"/>
              </a:spcBef>
              <a:spcAft>
                <a:spcPts val="0"/>
              </a:spcAft>
              <a:buSzPts val="3800"/>
              <a:buNone/>
              <a:defRPr sz="5067"/>
            </a:lvl9pPr>
          </a:lstStyle>
          <a:p>
            <a:endParaRPr/>
          </a:p>
        </p:txBody>
      </p:sp>
      <p:sp>
        <p:nvSpPr>
          <p:cNvPr id="357" name="Google Shape;357;p69"/>
          <p:cNvSpPr txBox="1">
            <a:spLocks noGrp="1"/>
          </p:cNvSpPr>
          <p:nvPr>
            <p:ph type="subTitle" idx="1"/>
          </p:nvPr>
        </p:nvSpPr>
        <p:spPr>
          <a:xfrm>
            <a:off x="354000" y="3692001"/>
            <a:ext cx="5393600" cy="1794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Clr>
                <a:schemeClr val="dk1"/>
              </a:buClr>
              <a:buSzPts val="2100"/>
              <a:buNone/>
              <a:defRPr sz="2800"/>
            </a:lvl6pPr>
            <a:lvl7pPr lvl="6" algn="ctr">
              <a:lnSpc>
                <a:spcPct val="100000"/>
              </a:lnSpc>
              <a:spcBef>
                <a:spcPts val="0"/>
              </a:spcBef>
              <a:spcAft>
                <a:spcPts val="0"/>
              </a:spcAft>
              <a:buClr>
                <a:schemeClr val="dk1"/>
              </a:buClr>
              <a:buSzPts val="2100"/>
              <a:buNone/>
              <a:defRPr sz="2800"/>
            </a:lvl7pPr>
            <a:lvl8pPr lvl="7" algn="ctr">
              <a:lnSpc>
                <a:spcPct val="100000"/>
              </a:lnSpc>
              <a:spcBef>
                <a:spcPts val="0"/>
              </a:spcBef>
              <a:spcAft>
                <a:spcPts val="0"/>
              </a:spcAft>
              <a:buClr>
                <a:schemeClr val="dk1"/>
              </a:buClr>
              <a:buSzPts val="2100"/>
              <a:buNone/>
              <a:defRPr sz="2800"/>
            </a:lvl8pPr>
            <a:lvl9pPr lvl="8" algn="ctr">
              <a:lnSpc>
                <a:spcPct val="100000"/>
              </a:lnSpc>
              <a:spcBef>
                <a:spcPts val="0"/>
              </a:spcBef>
              <a:spcAft>
                <a:spcPts val="0"/>
              </a:spcAft>
              <a:buClr>
                <a:schemeClr val="dk1"/>
              </a:buClr>
              <a:buSzPts val="2100"/>
              <a:buNone/>
              <a:defRPr sz="2800"/>
            </a:lvl9pPr>
          </a:lstStyle>
          <a:p>
            <a:endParaRPr/>
          </a:p>
        </p:txBody>
      </p:sp>
      <p:sp>
        <p:nvSpPr>
          <p:cNvPr id="358" name="Google Shape;358;p69"/>
          <p:cNvSpPr txBox="1">
            <a:spLocks noGrp="1"/>
          </p:cNvSpPr>
          <p:nvPr>
            <p:ph type="body" idx="2"/>
          </p:nvPr>
        </p:nvSpPr>
        <p:spPr>
          <a:xfrm>
            <a:off x="6586000" y="965600"/>
            <a:ext cx="5116000" cy="4926800"/>
          </a:xfrm>
          <a:prstGeom prst="rect">
            <a:avLst/>
          </a:prstGeom>
          <a:noFill/>
          <a:ln>
            <a:noFill/>
          </a:ln>
        </p:spPr>
        <p:txBody>
          <a:bodyPr spcFirstLastPara="1" wrap="square" lIns="91425" tIns="91425" rIns="91425" bIns="91425" anchor="ctr" anchorCtr="0">
            <a:noAutofit/>
          </a:bodyPr>
          <a:lstStyle>
            <a:lvl1pPr marL="457200" lvl="0" indent="-342900" algn="l">
              <a:lnSpc>
                <a:spcPct val="90000"/>
              </a:lnSpc>
              <a:spcBef>
                <a:spcPts val="0"/>
              </a:spcBef>
              <a:spcAft>
                <a:spcPts val="0"/>
              </a:spcAft>
              <a:buClr>
                <a:schemeClr val="lt1"/>
              </a:buClr>
              <a:buSzPts val="1800"/>
              <a:buChar char="●"/>
              <a:defRPr>
                <a:solidFill>
                  <a:schemeClr val="lt1"/>
                </a:solidFill>
              </a:defRPr>
            </a:lvl1pPr>
            <a:lvl2pPr marL="914400" lvl="1" indent="-317500" algn="l">
              <a:lnSpc>
                <a:spcPct val="90000"/>
              </a:lnSpc>
              <a:spcBef>
                <a:spcPts val="2133"/>
              </a:spcBef>
              <a:spcAft>
                <a:spcPts val="0"/>
              </a:spcAft>
              <a:buClr>
                <a:schemeClr val="lt1"/>
              </a:buClr>
              <a:buSzPts val="1400"/>
              <a:buChar char="○"/>
              <a:defRPr>
                <a:solidFill>
                  <a:schemeClr val="lt1"/>
                </a:solidFill>
              </a:defRPr>
            </a:lvl2pPr>
            <a:lvl3pPr marL="1371600" lvl="2" indent="-317500" algn="l">
              <a:lnSpc>
                <a:spcPct val="90000"/>
              </a:lnSpc>
              <a:spcBef>
                <a:spcPts val="2133"/>
              </a:spcBef>
              <a:spcAft>
                <a:spcPts val="0"/>
              </a:spcAft>
              <a:buClr>
                <a:schemeClr val="lt1"/>
              </a:buClr>
              <a:buSzPts val="1400"/>
              <a:buChar char="■"/>
              <a:defRPr>
                <a:solidFill>
                  <a:schemeClr val="lt1"/>
                </a:solidFill>
              </a:defRPr>
            </a:lvl3pPr>
            <a:lvl4pPr marL="1828800" lvl="3" indent="-317500" algn="l">
              <a:lnSpc>
                <a:spcPct val="90000"/>
              </a:lnSpc>
              <a:spcBef>
                <a:spcPts val="2133"/>
              </a:spcBef>
              <a:spcAft>
                <a:spcPts val="0"/>
              </a:spcAft>
              <a:buClr>
                <a:schemeClr val="lt1"/>
              </a:buClr>
              <a:buSzPts val="1400"/>
              <a:buChar char="●"/>
              <a:defRPr>
                <a:solidFill>
                  <a:schemeClr val="lt1"/>
                </a:solidFill>
              </a:defRPr>
            </a:lvl4pPr>
            <a:lvl5pPr marL="2286000" lvl="4" indent="-317500" algn="l">
              <a:lnSpc>
                <a:spcPct val="90000"/>
              </a:lnSpc>
              <a:spcBef>
                <a:spcPts val="2133"/>
              </a:spcBef>
              <a:spcAft>
                <a:spcPts val="0"/>
              </a:spcAft>
              <a:buClr>
                <a:schemeClr val="lt1"/>
              </a:buClr>
              <a:buSzPts val="1400"/>
              <a:buChar char="○"/>
              <a:defRPr>
                <a:solidFill>
                  <a:schemeClr val="lt1"/>
                </a:solidFill>
              </a:defRPr>
            </a:lvl5pPr>
            <a:lvl6pPr marL="2743200" lvl="5" indent="-317500" algn="l">
              <a:lnSpc>
                <a:spcPct val="90000"/>
              </a:lnSpc>
              <a:spcBef>
                <a:spcPts val="2133"/>
              </a:spcBef>
              <a:spcAft>
                <a:spcPts val="0"/>
              </a:spcAft>
              <a:buClr>
                <a:schemeClr val="lt1"/>
              </a:buClr>
              <a:buSzPts val="1400"/>
              <a:buChar char="■"/>
              <a:defRPr>
                <a:solidFill>
                  <a:schemeClr val="lt1"/>
                </a:solidFill>
              </a:defRPr>
            </a:lvl6pPr>
            <a:lvl7pPr marL="3200400" lvl="6" indent="-317500" algn="l">
              <a:lnSpc>
                <a:spcPct val="90000"/>
              </a:lnSpc>
              <a:spcBef>
                <a:spcPts val="2133"/>
              </a:spcBef>
              <a:spcAft>
                <a:spcPts val="0"/>
              </a:spcAft>
              <a:buClr>
                <a:schemeClr val="lt1"/>
              </a:buClr>
              <a:buSzPts val="1400"/>
              <a:buChar char="●"/>
              <a:defRPr>
                <a:solidFill>
                  <a:schemeClr val="lt1"/>
                </a:solidFill>
              </a:defRPr>
            </a:lvl7pPr>
            <a:lvl8pPr marL="3657600" lvl="7" indent="-317500" algn="l">
              <a:lnSpc>
                <a:spcPct val="90000"/>
              </a:lnSpc>
              <a:spcBef>
                <a:spcPts val="2133"/>
              </a:spcBef>
              <a:spcAft>
                <a:spcPts val="0"/>
              </a:spcAft>
              <a:buClr>
                <a:schemeClr val="lt1"/>
              </a:buClr>
              <a:buSzPts val="1400"/>
              <a:buChar char="○"/>
              <a:defRPr>
                <a:solidFill>
                  <a:schemeClr val="lt1"/>
                </a:solidFill>
              </a:defRPr>
            </a:lvl8pPr>
            <a:lvl9pPr marL="4114800" lvl="8" indent="-317500" algn="l">
              <a:lnSpc>
                <a:spcPct val="90000"/>
              </a:lnSpc>
              <a:spcBef>
                <a:spcPts val="2133"/>
              </a:spcBef>
              <a:spcAft>
                <a:spcPts val="2133"/>
              </a:spcAft>
              <a:buClr>
                <a:schemeClr val="lt1"/>
              </a:buClr>
              <a:buSzPts val="1400"/>
              <a:buChar char="■"/>
              <a:defRPr>
                <a:solidFill>
                  <a:schemeClr val="lt1"/>
                </a:solidFill>
              </a:defRPr>
            </a:lvl9pPr>
          </a:lstStyle>
          <a:p>
            <a:endParaRPr/>
          </a:p>
        </p:txBody>
      </p:sp>
      <p:sp>
        <p:nvSpPr>
          <p:cNvPr id="359" name="Google Shape;359;p69"/>
          <p:cNvSpPr txBox="1">
            <a:spLocks noGrp="1"/>
          </p:cNvSpPr>
          <p:nvPr>
            <p:ph type="sldNum" idx="12"/>
          </p:nvPr>
        </p:nvSpPr>
        <p:spPr>
          <a:xfrm>
            <a:off x="11330665" y="6251679"/>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5_Title Slide - 3">
  <p:cSld name="5_Title Slide - 3">
    <p:spTree>
      <p:nvGrpSpPr>
        <p:cNvPr id="1" name="Shape 52"/>
        <p:cNvGrpSpPr/>
        <p:nvPr/>
      </p:nvGrpSpPr>
      <p:grpSpPr>
        <a:xfrm>
          <a:off x="0" y="0"/>
          <a:ext cx="0" cy="0"/>
          <a:chOff x="0" y="0"/>
          <a:chExt cx="0" cy="0"/>
        </a:xfrm>
      </p:grpSpPr>
      <p:pic>
        <p:nvPicPr>
          <p:cNvPr id="53" name="Google Shape;53;p20"/>
          <p:cNvPicPr preferRelativeResize="0"/>
          <p:nvPr/>
        </p:nvPicPr>
        <p:blipFill rotWithShape="1">
          <a:blip r:embed="rId2">
            <a:alphaModFix/>
          </a:blip>
          <a:srcRect t="24000" b="24000"/>
          <a:stretch/>
        </p:blipFill>
        <p:spPr>
          <a:xfrm>
            <a:off x="0" y="1554480"/>
            <a:ext cx="12191999" cy="3566160"/>
          </a:xfrm>
          <a:prstGeom prst="rect">
            <a:avLst/>
          </a:prstGeom>
          <a:noFill/>
          <a:ln>
            <a:noFill/>
          </a:ln>
        </p:spPr>
      </p:pic>
      <p:pic>
        <p:nvPicPr>
          <p:cNvPr id="54" name="Google Shape;54;p20"/>
          <p:cNvPicPr preferRelativeResize="0"/>
          <p:nvPr/>
        </p:nvPicPr>
        <p:blipFill rotWithShape="1">
          <a:blip r:embed="rId3">
            <a:alphaModFix/>
          </a:blip>
          <a:srcRect/>
          <a:stretch/>
        </p:blipFill>
        <p:spPr>
          <a:xfrm>
            <a:off x="0" y="3913633"/>
            <a:ext cx="12192000" cy="2944367"/>
          </a:xfrm>
          <a:prstGeom prst="rect">
            <a:avLst/>
          </a:prstGeom>
          <a:noFill/>
          <a:ln>
            <a:noFill/>
          </a:ln>
        </p:spPr>
      </p:pic>
      <p:pic>
        <p:nvPicPr>
          <p:cNvPr id="55" name="Google Shape;55;p20"/>
          <p:cNvPicPr preferRelativeResize="0"/>
          <p:nvPr/>
        </p:nvPicPr>
        <p:blipFill rotWithShape="1">
          <a:blip r:embed="rId4">
            <a:alphaModFix/>
          </a:blip>
          <a:srcRect/>
          <a:stretch/>
        </p:blipFill>
        <p:spPr>
          <a:xfrm>
            <a:off x="-1" y="0"/>
            <a:ext cx="12192000" cy="2447543"/>
          </a:xfrm>
          <a:prstGeom prst="rect">
            <a:avLst/>
          </a:prstGeom>
          <a:noFill/>
          <a:ln>
            <a:noFill/>
          </a:ln>
        </p:spPr>
      </p:pic>
      <p:sp>
        <p:nvSpPr>
          <p:cNvPr id="56" name="Google Shape;56;p20"/>
          <p:cNvSpPr txBox="1">
            <a:spLocks noGrp="1"/>
          </p:cNvSpPr>
          <p:nvPr>
            <p:ph type="ctrTitle"/>
          </p:nvPr>
        </p:nvSpPr>
        <p:spPr>
          <a:xfrm>
            <a:off x="295275" y="219074"/>
            <a:ext cx="11649075" cy="138112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5400"/>
              <a:buFont typeface="Khand Medium"/>
              <a:buNone/>
              <a:defRPr sz="5400">
                <a:latin typeface="Khand Medium"/>
                <a:ea typeface="Khand Medium"/>
                <a:cs typeface="Khand Medium"/>
                <a:sym typeface="Khand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7" name="Google Shape;57;p20" descr="A picture containing icon&#10;&#10;Description automatically generated"/>
          <p:cNvPicPr preferRelativeResize="0"/>
          <p:nvPr/>
        </p:nvPicPr>
        <p:blipFill rotWithShape="1">
          <a:blip r:embed="rId5">
            <a:alphaModFix/>
          </a:blip>
          <a:srcRect/>
          <a:stretch/>
        </p:blipFill>
        <p:spPr>
          <a:xfrm>
            <a:off x="3571336" y="5418879"/>
            <a:ext cx="5096952" cy="1202498"/>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60"/>
        <p:cNvGrpSpPr/>
        <p:nvPr/>
      </p:nvGrpSpPr>
      <p:grpSpPr>
        <a:xfrm>
          <a:off x="0" y="0"/>
          <a:ext cx="0" cy="0"/>
          <a:chOff x="0" y="0"/>
          <a:chExt cx="0" cy="0"/>
        </a:xfrm>
      </p:grpSpPr>
      <p:sp>
        <p:nvSpPr>
          <p:cNvPr id="361" name="Google Shape;361;p70"/>
          <p:cNvSpPr txBox="1">
            <a:spLocks noGrp="1"/>
          </p:cNvSpPr>
          <p:nvPr>
            <p:ph type="title"/>
          </p:nvPr>
        </p:nvSpPr>
        <p:spPr>
          <a:xfrm>
            <a:off x="415600" y="593367"/>
            <a:ext cx="11360800" cy="831200"/>
          </a:xfrm>
          <a:prstGeom prst="rect">
            <a:avLst/>
          </a:prstGeom>
          <a:noFill/>
          <a:ln>
            <a:noFill/>
          </a:ln>
        </p:spPr>
        <p:txBody>
          <a:bodyPr spcFirstLastPara="1" wrap="square" lIns="91425" tIns="91425" rIns="91425" bIns="91425" anchor="t" anchorCtr="0">
            <a:noAutofit/>
          </a:bodyPr>
          <a:lstStyle>
            <a:lvl1pPr lvl="0" algn="l">
              <a:lnSpc>
                <a:spcPct val="90000"/>
              </a:lnSpc>
              <a:spcBef>
                <a:spcPts val="0"/>
              </a:spcBef>
              <a:spcAft>
                <a:spcPts val="0"/>
              </a:spcAft>
              <a:buClr>
                <a:schemeClr val="lt1"/>
              </a:buClr>
              <a:buSzPts val="3000"/>
              <a:buFont typeface="Khand Medium"/>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362" name="Google Shape;362;p70"/>
          <p:cNvSpPr txBox="1">
            <a:spLocks noGrp="1"/>
          </p:cNvSpPr>
          <p:nvPr>
            <p:ph type="body" idx="1"/>
          </p:nvPr>
        </p:nvSpPr>
        <p:spPr>
          <a:xfrm>
            <a:off x="415600" y="1536633"/>
            <a:ext cx="5333200" cy="4555200"/>
          </a:xfrm>
          <a:prstGeom prst="rect">
            <a:avLst/>
          </a:prstGeom>
          <a:noFill/>
          <a:ln>
            <a:noFill/>
          </a:ln>
        </p:spPr>
        <p:txBody>
          <a:bodyPr spcFirstLastPara="1" wrap="square" lIns="91425" tIns="91425" rIns="91425" bIns="91425" anchor="t" anchorCtr="0">
            <a:noAutofit/>
          </a:bodyPr>
          <a:lstStyle>
            <a:lvl1pPr marL="457200" lvl="0" indent="-317500" algn="l">
              <a:lnSpc>
                <a:spcPct val="90000"/>
              </a:lnSpc>
              <a:spcBef>
                <a:spcPts val="0"/>
              </a:spcBef>
              <a:spcAft>
                <a:spcPts val="0"/>
              </a:spcAft>
              <a:buSzPts val="1400"/>
              <a:buChar char="●"/>
              <a:defRPr sz="1867"/>
            </a:lvl1pPr>
            <a:lvl2pPr marL="914400" lvl="1" indent="-304800" algn="l">
              <a:lnSpc>
                <a:spcPct val="90000"/>
              </a:lnSpc>
              <a:spcBef>
                <a:spcPts val="2133"/>
              </a:spcBef>
              <a:spcAft>
                <a:spcPts val="0"/>
              </a:spcAft>
              <a:buSzPts val="1200"/>
              <a:buChar char="○"/>
              <a:defRPr sz="1600"/>
            </a:lvl2pPr>
            <a:lvl3pPr marL="1371600" lvl="2" indent="-304800" algn="l">
              <a:lnSpc>
                <a:spcPct val="90000"/>
              </a:lnSpc>
              <a:spcBef>
                <a:spcPts val="2133"/>
              </a:spcBef>
              <a:spcAft>
                <a:spcPts val="0"/>
              </a:spcAft>
              <a:buSzPts val="1200"/>
              <a:buChar char="■"/>
              <a:defRPr sz="1600"/>
            </a:lvl3pPr>
            <a:lvl4pPr marL="1828800" lvl="3" indent="-304800" algn="l">
              <a:lnSpc>
                <a:spcPct val="90000"/>
              </a:lnSpc>
              <a:spcBef>
                <a:spcPts val="2133"/>
              </a:spcBef>
              <a:spcAft>
                <a:spcPts val="0"/>
              </a:spcAft>
              <a:buSzPts val="1200"/>
              <a:buChar char="●"/>
              <a:defRPr sz="1600"/>
            </a:lvl4pPr>
            <a:lvl5pPr marL="2286000" lvl="4" indent="-304800" algn="l">
              <a:lnSpc>
                <a:spcPct val="90000"/>
              </a:lnSpc>
              <a:spcBef>
                <a:spcPts val="2133"/>
              </a:spcBef>
              <a:spcAft>
                <a:spcPts val="0"/>
              </a:spcAft>
              <a:buSzPts val="1200"/>
              <a:buChar char="○"/>
              <a:defRPr sz="1600"/>
            </a:lvl5pPr>
            <a:lvl6pPr marL="2743200" lvl="5" indent="-304800" algn="l">
              <a:lnSpc>
                <a:spcPct val="90000"/>
              </a:lnSpc>
              <a:spcBef>
                <a:spcPts val="2133"/>
              </a:spcBef>
              <a:spcAft>
                <a:spcPts val="0"/>
              </a:spcAft>
              <a:buClr>
                <a:schemeClr val="dk1"/>
              </a:buClr>
              <a:buSzPts val="1200"/>
              <a:buChar char="■"/>
              <a:defRPr sz="1600"/>
            </a:lvl6pPr>
            <a:lvl7pPr marL="3200400" lvl="6" indent="-304800" algn="l">
              <a:lnSpc>
                <a:spcPct val="90000"/>
              </a:lnSpc>
              <a:spcBef>
                <a:spcPts val="2133"/>
              </a:spcBef>
              <a:spcAft>
                <a:spcPts val="0"/>
              </a:spcAft>
              <a:buClr>
                <a:schemeClr val="dk1"/>
              </a:buClr>
              <a:buSzPts val="1200"/>
              <a:buChar char="●"/>
              <a:defRPr sz="1600"/>
            </a:lvl7pPr>
            <a:lvl8pPr marL="3657600" lvl="7" indent="-304800" algn="l">
              <a:lnSpc>
                <a:spcPct val="90000"/>
              </a:lnSpc>
              <a:spcBef>
                <a:spcPts val="2133"/>
              </a:spcBef>
              <a:spcAft>
                <a:spcPts val="0"/>
              </a:spcAft>
              <a:buClr>
                <a:schemeClr val="dk1"/>
              </a:buClr>
              <a:buSzPts val="1200"/>
              <a:buChar char="○"/>
              <a:defRPr sz="1600"/>
            </a:lvl8pPr>
            <a:lvl9pPr marL="4114800" lvl="8" indent="-304800" algn="l">
              <a:lnSpc>
                <a:spcPct val="90000"/>
              </a:lnSpc>
              <a:spcBef>
                <a:spcPts val="2133"/>
              </a:spcBef>
              <a:spcAft>
                <a:spcPts val="2133"/>
              </a:spcAft>
              <a:buClr>
                <a:schemeClr val="dk1"/>
              </a:buClr>
              <a:buSzPts val="1200"/>
              <a:buChar char="■"/>
              <a:defRPr sz="1600"/>
            </a:lvl9pPr>
          </a:lstStyle>
          <a:p>
            <a:endParaRPr/>
          </a:p>
        </p:txBody>
      </p:sp>
      <p:sp>
        <p:nvSpPr>
          <p:cNvPr id="363" name="Google Shape;363;p70"/>
          <p:cNvSpPr txBox="1">
            <a:spLocks noGrp="1"/>
          </p:cNvSpPr>
          <p:nvPr>
            <p:ph type="body" idx="2"/>
          </p:nvPr>
        </p:nvSpPr>
        <p:spPr>
          <a:xfrm>
            <a:off x="6443200" y="1536633"/>
            <a:ext cx="5333200" cy="4555200"/>
          </a:xfrm>
          <a:prstGeom prst="rect">
            <a:avLst/>
          </a:prstGeom>
          <a:noFill/>
          <a:ln>
            <a:noFill/>
          </a:ln>
        </p:spPr>
        <p:txBody>
          <a:bodyPr spcFirstLastPara="1" wrap="square" lIns="91425" tIns="91425" rIns="91425" bIns="91425" anchor="t" anchorCtr="0">
            <a:noAutofit/>
          </a:bodyPr>
          <a:lstStyle>
            <a:lvl1pPr marL="457200" lvl="0" indent="-317500" algn="l">
              <a:lnSpc>
                <a:spcPct val="90000"/>
              </a:lnSpc>
              <a:spcBef>
                <a:spcPts val="0"/>
              </a:spcBef>
              <a:spcAft>
                <a:spcPts val="0"/>
              </a:spcAft>
              <a:buSzPts val="1400"/>
              <a:buChar char="●"/>
              <a:defRPr sz="1867"/>
            </a:lvl1pPr>
            <a:lvl2pPr marL="914400" lvl="1" indent="-304800" algn="l">
              <a:lnSpc>
                <a:spcPct val="90000"/>
              </a:lnSpc>
              <a:spcBef>
                <a:spcPts val="2133"/>
              </a:spcBef>
              <a:spcAft>
                <a:spcPts val="0"/>
              </a:spcAft>
              <a:buSzPts val="1200"/>
              <a:buChar char="○"/>
              <a:defRPr sz="1600"/>
            </a:lvl2pPr>
            <a:lvl3pPr marL="1371600" lvl="2" indent="-304800" algn="l">
              <a:lnSpc>
                <a:spcPct val="90000"/>
              </a:lnSpc>
              <a:spcBef>
                <a:spcPts val="2133"/>
              </a:spcBef>
              <a:spcAft>
                <a:spcPts val="0"/>
              </a:spcAft>
              <a:buSzPts val="1200"/>
              <a:buChar char="■"/>
              <a:defRPr sz="1600"/>
            </a:lvl3pPr>
            <a:lvl4pPr marL="1828800" lvl="3" indent="-304800" algn="l">
              <a:lnSpc>
                <a:spcPct val="90000"/>
              </a:lnSpc>
              <a:spcBef>
                <a:spcPts val="2133"/>
              </a:spcBef>
              <a:spcAft>
                <a:spcPts val="0"/>
              </a:spcAft>
              <a:buSzPts val="1200"/>
              <a:buChar char="●"/>
              <a:defRPr sz="1600"/>
            </a:lvl4pPr>
            <a:lvl5pPr marL="2286000" lvl="4" indent="-304800" algn="l">
              <a:lnSpc>
                <a:spcPct val="90000"/>
              </a:lnSpc>
              <a:spcBef>
                <a:spcPts val="2133"/>
              </a:spcBef>
              <a:spcAft>
                <a:spcPts val="0"/>
              </a:spcAft>
              <a:buSzPts val="1200"/>
              <a:buChar char="○"/>
              <a:defRPr sz="1600"/>
            </a:lvl5pPr>
            <a:lvl6pPr marL="2743200" lvl="5" indent="-304800" algn="l">
              <a:lnSpc>
                <a:spcPct val="90000"/>
              </a:lnSpc>
              <a:spcBef>
                <a:spcPts val="2133"/>
              </a:spcBef>
              <a:spcAft>
                <a:spcPts val="0"/>
              </a:spcAft>
              <a:buClr>
                <a:schemeClr val="dk1"/>
              </a:buClr>
              <a:buSzPts val="1200"/>
              <a:buChar char="■"/>
              <a:defRPr sz="1600"/>
            </a:lvl6pPr>
            <a:lvl7pPr marL="3200400" lvl="6" indent="-304800" algn="l">
              <a:lnSpc>
                <a:spcPct val="90000"/>
              </a:lnSpc>
              <a:spcBef>
                <a:spcPts val="2133"/>
              </a:spcBef>
              <a:spcAft>
                <a:spcPts val="0"/>
              </a:spcAft>
              <a:buClr>
                <a:schemeClr val="dk1"/>
              </a:buClr>
              <a:buSzPts val="1200"/>
              <a:buChar char="●"/>
              <a:defRPr sz="1600"/>
            </a:lvl7pPr>
            <a:lvl8pPr marL="3657600" lvl="7" indent="-304800" algn="l">
              <a:lnSpc>
                <a:spcPct val="90000"/>
              </a:lnSpc>
              <a:spcBef>
                <a:spcPts val="2133"/>
              </a:spcBef>
              <a:spcAft>
                <a:spcPts val="0"/>
              </a:spcAft>
              <a:buClr>
                <a:schemeClr val="dk1"/>
              </a:buClr>
              <a:buSzPts val="1200"/>
              <a:buChar char="○"/>
              <a:defRPr sz="1600"/>
            </a:lvl8pPr>
            <a:lvl9pPr marL="4114800" lvl="8" indent="-304800" algn="l">
              <a:lnSpc>
                <a:spcPct val="90000"/>
              </a:lnSpc>
              <a:spcBef>
                <a:spcPts val="2133"/>
              </a:spcBef>
              <a:spcAft>
                <a:spcPts val="2133"/>
              </a:spcAft>
              <a:buClr>
                <a:schemeClr val="dk1"/>
              </a:buClr>
              <a:buSzPts val="1200"/>
              <a:buChar char="■"/>
              <a:defRPr sz="1600"/>
            </a:lvl9pPr>
          </a:lstStyle>
          <a:p>
            <a:endParaRPr/>
          </a:p>
        </p:txBody>
      </p:sp>
      <p:sp>
        <p:nvSpPr>
          <p:cNvPr id="364" name="Google Shape;364;p70"/>
          <p:cNvSpPr txBox="1">
            <a:spLocks noGrp="1"/>
          </p:cNvSpPr>
          <p:nvPr>
            <p:ph type="sldNum" idx="12"/>
          </p:nvPr>
        </p:nvSpPr>
        <p:spPr>
          <a:xfrm>
            <a:off x="11330665" y="6251679"/>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Only 1" type="titleOnly">
  <p:cSld name="TITLE_ONLY">
    <p:bg>
      <p:bgPr>
        <a:gradFill>
          <a:gsLst>
            <a:gs pos="0">
              <a:srgbClr val="EFEDEE"/>
            </a:gs>
            <a:gs pos="52999">
              <a:srgbClr val="F1EFF0"/>
            </a:gs>
            <a:gs pos="77000">
              <a:srgbClr val="EFEDEE"/>
            </a:gs>
            <a:gs pos="100000">
              <a:srgbClr val="EFEBEC"/>
            </a:gs>
          </a:gsLst>
          <a:lin ang="5400012" scaled="0"/>
        </a:gradFill>
        <a:effectLst/>
      </p:bgPr>
    </p:bg>
    <p:spTree>
      <p:nvGrpSpPr>
        <p:cNvPr id="1" name="Shape 378"/>
        <p:cNvGrpSpPr/>
        <p:nvPr/>
      </p:nvGrpSpPr>
      <p:grpSpPr>
        <a:xfrm>
          <a:off x="0" y="0"/>
          <a:ext cx="0" cy="0"/>
          <a:chOff x="0" y="0"/>
          <a:chExt cx="0" cy="0"/>
        </a:xfrm>
      </p:grpSpPr>
      <p:sp>
        <p:nvSpPr>
          <p:cNvPr id="379" name="Google Shape;379;gfc5340fe9d_0_469"/>
          <p:cNvSpPr txBox="1">
            <a:spLocks noGrp="1"/>
          </p:cNvSpPr>
          <p:nvPr>
            <p:ph type="title"/>
          </p:nvPr>
        </p:nvSpPr>
        <p:spPr>
          <a:xfrm>
            <a:off x="838200" y="163481"/>
            <a:ext cx="10515600" cy="739200"/>
          </a:xfrm>
          <a:prstGeom prst="rect">
            <a:avLst/>
          </a:prstGeom>
          <a:noFill/>
          <a:ln>
            <a:noFill/>
          </a:ln>
        </p:spPr>
        <p:txBody>
          <a:bodyPr spcFirstLastPara="1" wrap="square" lIns="91425" tIns="45700" rIns="0" bIns="45700" anchor="t" anchorCtr="0">
            <a:normAutofit/>
          </a:bodyPr>
          <a:lstStyle>
            <a:lvl1pPr lvl="0" algn="l" rtl="0">
              <a:lnSpc>
                <a:spcPct val="90000"/>
              </a:lnSpc>
              <a:spcBef>
                <a:spcPts val="0"/>
              </a:spcBef>
              <a:spcAft>
                <a:spcPts val="0"/>
              </a:spcAft>
              <a:buClr>
                <a:schemeClr val="dk1"/>
              </a:buClr>
              <a:buSzPts val="3600"/>
              <a:buFont typeface="Helvetica Neue"/>
              <a:buNone/>
              <a:defRPr sz="36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7_Title Slide - 3">
  <p:cSld name="7_Title Slide - 3">
    <p:spTree>
      <p:nvGrpSpPr>
        <p:cNvPr id="1" name="Shape 58"/>
        <p:cNvGrpSpPr/>
        <p:nvPr/>
      </p:nvGrpSpPr>
      <p:grpSpPr>
        <a:xfrm>
          <a:off x="0" y="0"/>
          <a:ext cx="0" cy="0"/>
          <a:chOff x="0" y="0"/>
          <a:chExt cx="0" cy="0"/>
        </a:xfrm>
      </p:grpSpPr>
      <p:pic>
        <p:nvPicPr>
          <p:cNvPr id="59" name="Google Shape;59;p21"/>
          <p:cNvPicPr preferRelativeResize="0"/>
          <p:nvPr/>
        </p:nvPicPr>
        <p:blipFill rotWithShape="1">
          <a:blip r:embed="rId2">
            <a:alphaModFix/>
          </a:blip>
          <a:srcRect t="12055" b="-7527"/>
          <a:stretch/>
        </p:blipFill>
        <p:spPr>
          <a:xfrm>
            <a:off x="0" y="1554480"/>
            <a:ext cx="12191999" cy="3566160"/>
          </a:xfrm>
          <a:prstGeom prst="rect">
            <a:avLst/>
          </a:prstGeom>
          <a:noFill/>
          <a:ln>
            <a:noFill/>
          </a:ln>
        </p:spPr>
      </p:pic>
      <p:pic>
        <p:nvPicPr>
          <p:cNvPr id="60" name="Google Shape;60;p21"/>
          <p:cNvPicPr preferRelativeResize="0"/>
          <p:nvPr/>
        </p:nvPicPr>
        <p:blipFill rotWithShape="1">
          <a:blip r:embed="rId3">
            <a:alphaModFix/>
          </a:blip>
          <a:srcRect/>
          <a:stretch/>
        </p:blipFill>
        <p:spPr>
          <a:xfrm>
            <a:off x="0" y="3913633"/>
            <a:ext cx="12192000" cy="2944367"/>
          </a:xfrm>
          <a:prstGeom prst="rect">
            <a:avLst/>
          </a:prstGeom>
          <a:noFill/>
          <a:ln>
            <a:noFill/>
          </a:ln>
        </p:spPr>
      </p:pic>
      <p:pic>
        <p:nvPicPr>
          <p:cNvPr id="61" name="Google Shape;61;p21"/>
          <p:cNvPicPr preferRelativeResize="0"/>
          <p:nvPr/>
        </p:nvPicPr>
        <p:blipFill rotWithShape="1">
          <a:blip r:embed="rId4">
            <a:alphaModFix/>
          </a:blip>
          <a:srcRect/>
          <a:stretch/>
        </p:blipFill>
        <p:spPr>
          <a:xfrm>
            <a:off x="-1" y="0"/>
            <a:ext cx="12192000" cy="2447543"/>
          </a:xfrm>
          <a:prstGeom prst="rect">
            <a:avLst/>
          </a:prstGeom>
          <a:noFill/>
          <a:ln>
            <a:noFill/>
          </a:ln>
        </p:spPr>
      </p:pic>
      <p:sp>
        <p:nvSpPr>
          <p:cNvPr id="62" name="Google Shape;62;p21"/>
          <p:cNvSpPr txBox="1">
            <a:spLocks noGrp="1"/>
          </p:cNvSpPr>
          <p:nvPr>
            <p:ph type="ctrTitle"/>
          </p:nvPr>
        </p:nvSpPr>
        <p:spPr>
          <a:xfrm>
            <a:off x="295275" y="219074"/>
            <a:ext cx="11649075" cy="138112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5400"/>
              <a:buFont typeface="Khand Medium"/>
              <a:buNone/>
              <a:defRPr sz="5400">
                <a:latin typeface="Khand Medium"/>
                <a:ea typeface="Khand Medium"/>
                <a:cs typeface="Khand Medium"/>
                <a:sym typeface="Khand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63" name="Google Shape;63;p21" descr="A picture containing icon&#10;&#10;Description automatically generated"/>
          <p:cNvPicPr preferRelativeResize="0"/>
          <p:nvPr/>
        </p:nvPicPr>
        <p:blipFill rotWithShape="1">
          <a:blip r:embed="rId5">
            <a:alphaModFix/>
          </a:blip>
          <a:srcRect/>
          <a:stretch/>
        </p:blipFill>
        <p:spPr>
          <a:xfrm>
            <a:off x="3571336" y="5418879"/>
            <a:ext cx="5096952" cy="1202498"/>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8_Title Slide - 3">
  <p:cSld name="8_Title Slide - 3">
    <p:spTree>
      <p:nvGrpSpPr>
        <p:cNvPr id="1" name="Shape 64"/>
        <p:cNvGrpSpPr/>
        <p:nvPr/>
      </p:nvGrpSpPr>
      <p:grpSpPr>
        <a:xfrm>
          <a:off x="0" y="0"/>
          <a:ext cx="0" cy="0"/>
          <a:chOff x="0" y="0"/>
          <a:chExt cx="0" cy="0"/>
        </a:xfrm>
      </p:grpSpPr>
      <p:pic>
        <p:nvPicPr>
          <p:cNvPr id="65" name="Google Shape;65;p22"/>
          <p:cNvPicPr preferRelativeResize="0"/>
          <p:nvPr/>
        </p:nvPicPr>
        <p:blipFill rotWithShape="1">
          <a:blip r:embed="rId2">
            <a:alphaModFix/>
          </a:blip>
          <a:srcRect t="6135" b="6133"/>
          <a:stretch/>
        </p:blipFill>
        <p:spPr>
          <a:xfrm>
            <a:off x="0" y="1554480"/>
            <a:ext cx="12191999" cy="3566160"/>
          </a:xfrm>
          <a:prstGeom prst="rect">
            <a:avLst/>
          </a:prstGeom>
          <a:noFill/>
          <a:ln>
            <a:noFill/>
          </a:ln>
        </p:spPr>
      </p:pic>
      <p:pic>
        <p:nvPicPr>
          <p:cNvPr id="66" name="Google Shape;66;p22"/>
          <p:cNvPicPr preferRelativeResize="0"/>
          <p:nvPr/>
        </p:nvPicPr>
        <p:blipFill rotWithShape="1">
          <a:blip r:embed="rId3">
            <a:alphaModFix/>
          </a:blip>
          <a:srcRect/>
          <a:stretch/>
        </p:blipFill>
        <p:spPr>
          <a:xfrm>
            <a:off x="0" y="3913633"/>
            <a:ext cx="12192000" cy="2944367"/>
          </a:xfrm>
          <a:prstGeom prst="rect">
            <a:avLst/>
          </a:prstGeom>
          <a:noFill/>
          <a:ln>
            <a:noFill/>
          </a:ln>
        </p:spPr>
      </p:pic>
      <p:pic>
        <p:nvPicPr>
          <p:cNvPr id="67" name="Google Shape;67;p22"/>
          <p:cNvPicPr preferRelativeResize="0"/>
          <p:nvPr/>
        </p:nvPicPr>
        <p:blipFill rotWithShape="1">
          <a:blip r:embed="rId4">
            <a:alphaModFix/>
          </a:blip>
          <a:srcRect/>
          <a:stretch/>
        </p:blipFill>
        <p:spPr>
          <a:xfrm>
            <a:off x="-1" y="0"/>
            <a:ext cx="12192000" cy="2447543"/>
          </a:xfrm>
          <a:prstGeom prst="rect">
            <a:avLst/>
          </a:prstGeom>
          <a:noFill/>
          <a:ln>
            <a:noFill/>
          </a:ln>
        </p:spPr>
      </p:pic>
      <p:sp>
        <p:nvSpPr>
          <p:cNvPr id="68" name="Google Shape;68;p22"/>
          <p:cNvSpPr txBox="1">
            <a:spLocks noGrp="1"/>
          </p:cNvSpPr>
          <p:nvPr>
            <p:ph type="ctrTitle"/>
          </p:nvPr>
        </p:nvSpPr>
        <p:spPr>
          <a:xfrm>
            <a:off x="295275" y="219074"/>
            <a:ext cx="11649075" cy="138112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5400"/>
              <a:buFont typeface="Khand Medium"/>
              <a:buNone/>
              <a:defRPr sz="5400">
                <a:latin typeface="Khand Medium"/>
                <a:ea typeface="Khand Medium"/>
                <a:cs typeface="Khand Medium"/>
                <a:sym typeface="Khand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69" name="Google Shape;69;p22" descr="A picture containing icon&#10;&#10;Description automatically generated"/>
          <p:cNvPicPr preferRelativeResize="0"/>
          <p:nvPr/>
        </p:nvPicPr>
        <p:blipFill rotWithShape="1">
          <a:blip r:embed="rId5">
            <a:alphaModFix/>
          </a:blip>
          <a:srcRect/>
          <a:stretch/>
        </p:blipFill>
        <p:spPr>
          <a:xfrm>
            <a:off x="3571336" y="5418879"/>
            <a:ext cx="5096952" cy="1202498"/>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9_Title Slide - 3">
  <p:cSld name="9_Title Slide - 3">
    <p:spTree>
      <p:nvGrpSpPr>
        <p:cNvPr id="1" name="Shape 70"/>
        <p:cNvGrpSpPr/>
        <p:nvPr/>
      </p:nvGrpSpPr>
      <p:grpSpPr>
        <a:xfrm>
          <a:off x="0" y="0"/>
          <a:ext cx="0" cy="0"/>
          <a:chOff x="0" y="0"/>
          <a:chExt cx="0" cy="0"/>
        </a:xfrm>
      </p:grpSpPr>
      <p:pic>
        <p:nvPicPr>
          <p:cNvPr id="71" name="Google Shape;71;p23"/>
          <p:cNvPicPr preferRelativeResize="0"/>
          <p:nvPr/>
        </p:nvPicPr>
        <p:blipFill rotWithShape="1">
          <a:blip r:embed="rId2">
            <a:alphaModFix/>
          </a:blip>
          <a:srcRect t="7891" b="48314"/>
          <a:stretch/>
        </p:blipFill>
        <p:spPr>
          <a:xfrm>
            <a:off x="0" y="1554480"/>
            <a:ext cx="12191999" cy="3566160"/>
          </a:xfrm>
          <a:prstGeom prst="rect">
            <a:avLst/>
          </a:prstGeom>
          <a:noFill/>
          <a:ln>
            <a:noFill/>
          </a:ln>
        </p:spPr>
      </p:pic>
      <p:pic>
        <p:nvPicPr>
          <p:cNvPr id="72" name="Google Shape;72;p23"/>
          <p:cNvPicPr preferRelativeResize="0"/>
          <p:nvPr/>
        </p:nvPicPr>
        <p:blipFill rotWithShape="1">
          <a:blip r:embed="rId3">
            <a:alphaModFix/>
          </a:blip>
          <a:srcRect/>
          <a:stretch/>
        </p:blipFill>
        <p:spPr>
          <a:xfrm>
            <a:off x="0" y="3913633"/>
            <a:ext cx="12192000" cy="2944367"/>
          </a:xfrm>
          <a:prstGeom prst="rect">
            <a:avLst/>
          </a:prstGeom>
          <a:noFill/>
          <a:ln>
            <a:noFill/>
          </a:ln>
        </p:spPr>
      </p:pic>
      <p:pic>
        <p:nvPicPr>
          <p:cNvPr id="73" name="Google Shape;73;p23"/>
          <p:cNvPicPr preferRelativeResize="0"/>
          <p:nvPr/>
        </p:nvPicPr>
        <p:blipFill rotWithShape="1">
          <a:blip r:embed="rId4">
            <a:alphaModFix/>
          </a:blip>
          <a:srcRect/>
          <a:stretch/>
        </p:blipFill>
        <p:spPr>
          <a:xfrm>
            <a:off x="-1" y="0"/>
            <a:ext cx="12192000" cy="2447543"/>
          </a:xfrm>
          <a:prstGeom prst="rect">
            <a:avLst/>
          </a:prstGeom>
          <a:noFill/>
          <a:ln>
            <a:noFill/>
          </a:ln>
        </p:spPr>
      </p:pic>
      <p:sp>
        <p:nvSpPr>
          <p:cNvPr id="74" name="Google Shape;74;p23"/>
          <p:cNvSpPr txBox="1">
            <a:spLocks noGrp="1"/>
          </p:cNvSpPr>
          <p:nvPr>
            <p:ph type="ctrTitle"/>
          </p:nvPr>
        </p:nvSpPr>
        <p:spPr>
          <a:xfrm>
            <a:off x="295275" y="219074"/>
            <a:ext cx="11649075" cy="138112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5400"/>
              <a:buFont typeface="Khand Medium"/>
              <a:buNone/>
              <a:defRPr sz="5400">
                <a:latin typeface="Khand Medium"/>
                <a:ea typeface="Khand Medium"/>
                <a:cs typeface="Khand Medium"/>
                <a:sym typeface="Khand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75" name="Google Shape;75;p23" descr="A picture containing icon&#10;&#10;Description automatically generated"/>
          <p:cNvPicPr preferRelativeResize="0"/>
          <p:nvPr/>
        </p:nvPicPr>
        <p:blipFill rotWithShape="1">
          <a:blip r:embed="rId5">
            <a:alphaModFix/>
          </a:blip>
          <a:srcRect/>
          <a:stretch/>
        </p:blipFill>
        <p:spPr>
          <a:xfrm>
            <a:off x="3571336" y="5418879"/>
            <a:ext cx="5096952" cy="1202498"/>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10_Title Slide - 3">
  <p:cSld name="10_Title Slide - 3">
    <p:spTree>
      <p:nvGrpSpPr>
        <p:cNvPr id="1" name="Shape 76"/>
        <p:cNvGrpSpPr/>
        <p:nvPr/>
      </p:nvGrpSpPr>
      <p:grpSpPr>
        <a:xfrm>
          <a:off x="0" y="0"/>
          <a:ext cx="0" cy="0"/>
          <a:chOff x="0" y="0"/>
          <a:chExt cx="0" cy="0"/>
        </a:xfrm>
      </p:grpSpPr>
      <p:pic>
        <p:nvPicPr>
          <p:cNvPr id="77" name="Google Shape;77;p24"/>
          <p:cNvPicPr preferRelativeResize="0"/>
          <p:nvPr/>
        </p:nvPicPr>
        <p:blipFill rotWithShape="1">
          <a:blip r:embed="rId2">
            <a:alphaModFix/>
          </a:blip>
          <a:srcRect t="12832" b="43896"/>
          <a:stretch/>
        </p:blipFill>
        <p:spPr>
          <a:xfrm>
            <a:off x="0" y="1554480"/>
            <a:ext cx="12191999" cy="3566160"/>
          </a:xfrm>
          <a:prstGeom prst="rect">
            <a:avLst/>
          </a:prstGeom>
          <a:noFill/>
          <a:ln>
            <a:noFill/>
          </a:ln>
        </p:spPr>
      </p:pic>
      <p:pic>
        <p:nvPicPr>
          <p:cNvPr id="78" name="Google Shape;78;p24"/>
          <p:cNvPicPr preferRelativeResize="0"/>
          <p:nvPr/>
        </p:nvPicPr>
        <p:blipFill rotWithShape="1">
          <a:blip r:embed="rId3">
            <a:alphaModFix/>
          </a:blip>
          <a:srcRect/>
          <a:stretch/>
        </p:blipFill>
        <p:spPr>
          <a:xfrm>
            <a:off x="0" y="3913633"/>
            <a:ext cx="12192000" cy="2944367"/>
          </a:xfrm>
          <a:prstGeom prst="rect">
            <a:avLst/>
          </a:prstGeom>
          <a:noFill/>
          <a:ln>
            <a:noFill/>
          </a:ln>
        </p:spPr>
      </p:pic>
      <p:pic>
        <p:nvPicPr>
          <p:cNvPr id="79" name="Google Shape;79;p24"/>
          <p:cNvPicPr preferRelativeResize="0"/>
          <p:nvPr/>
        </p:nvPicPr>
        <p:blipFill rotWithShape="1">
          <a:blip r:embed="rId4">
            <a:alphaModFix/>
          </a:blip>
          <a:srcRect/>
          <a:stretch/>
        </p:blipFill>
        <p:spPr>
          <a:xfrm>
            <a:off x="-1" y="0"/>
            <a:ext cx="12192000" cy="2447543"/>
          </a:xfrm>
          <a:prstGeom prst="rect">
            <a:avLst/>
          </a:prstGeom>
          <a:noFill/>
          <a:ln>
            <a:noFill/>
          </a:ln>
        </p:spPr>
      </p:pic>
      <p:sp>
        <p:nvSpPr>
          <p:cNvPr id="80" name="Google Shape;80;p24"/>
          <p:cNvSpPr txBox="1">
            <a:spLocks noGrp="1"/>
          </p:cNvSpPr>
          <p:nvPr>
            <p:ph type="ctrTitle"/>
          </p:nvPr>
        </p:nvSpPr>
        <p:spPr>
          <a:xfrm>
            <a:off x="295275" y="219074"/>
            <a:ext cx="11649075" cy="138112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5400"/>
              <a:buFont typeface="Khand Medium"/>
              <a:buNone/>
              <a:defRPr sz="5400">
                <a:latin typeface="Khand Medium"/>
                <a:ea typeface="Khand Medium"/>
                <a:cs typeface="Khand Medium"/>
                <a:sym typeface="Khand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81" name="Google Shape;81;p24" descr="A picture containing icon&#10;&#10;Description automatically generated"/>
          <p:cNvPicPr preferRelativeResize="0"/>
          <p:nvPr/>
        </p:nvPicPr>
        <p:blipFill rotWithShape="1">
          <a:blip r:embed="rId5">
            <a:alphaModFix/>
          </a:blip>
          <a:srcRect/>
          <a:stretch/>
        </p:blipFill>
        <p:spPr>
          <a:xfrm>
            <a:off x="3571336" y="5418879"/>
            <a:ext cx="5096952" cy="1202498"/>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1"/>
          <p:cNvPicPr preferRelativeResize="0"/>
          <p:nvPr/>
        </p:nvPicPr>
        <p:blipFill rotWithShape="1">
          <a:blip r:embed="rId53">
            <a:alphaModFix/>
          </a:blip>
          <a:srcRect/>
          <a:stretch/>
        </p:blipFill>
        <p:spPr>
          <a:xfrm>
            <a:off x="1" y="0"/>
            <a:ext cx="12191998" cy="6857999"/>
          </a:xfrm>
          <a:prstGeom prst="rect">
            <a:avLst/>
          </a:prstGeom>
          <a:noFill/>
          <a:ln>
            <a:noFill/>
          </a:ln>
        </p:spPr>
      </p:pic>
      <p:sp>
        <p:nvSpPr>
          <p:cNvPr id="11" name="Google Shape;11;p11"/>
          <p:cNvSpPr txBox="1">
            <a:spLocks noGrp="1"/>
          </p:cNvSpPr>
          <p:nvPr>
            <p:ph type="title"/>
          </p:nvPr>
        </p:nvSpPr>
        <p:spPr>
          <a:xfrm>
            <a:off x="2714625" y="18255"/>
            <a:ext cx="9153525"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Khand Medium"/>
              <a:buNone/>
              <a:defRPr sz="4400" b="0" i="0" u="none" strike="noStrike" cap="none">
                <a:solidFill>
                  <a:schemeClr val="lt1"/>
                </a:solidFill>
                <a:latin typeface="Khand Medium"/>
                <a:ea typeface="Khand Medium"/>
                <a:cs typeface="Khand Medium"/>
                <a:sym typeface="Khand Medium"/>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39A535"/>
              </a:buClr>
              <a:buSzPts val="2800"/>
              <a:buFont typeface="Arial"/>
              <a:buChar char="•"/>
              <a:defRPr sz="2800" b="0" i="0" u="none" strike="noStrike" cap="none">
                <a:solidFill>
                  <a:srgbClr val="262626"/>
                </a:solidFill>
                <a:latin typeface="Calibri"/>
                <a:ea typeface="Calibri"/>
                <a:cs typeface="Calibri"/>
                <a:sym typeface="Calibri"/>
              </a:defRPr>
            </a:lvl1pPr>
            <a:lvl2pPr marL="914400" marR="0" lvl="1" indent="-381000" algn="l" rtl="0">
              <a:lnSpc>
                <a:spcPct val="90000"/>
              </a:lnSpc>
              <a:spcBef>
                <a:spcPts val="500"/>
              </a:spcBef>
              <a:spcAft>
                <a:spcPts val="0"/>
              </a:spcAft>
              <a:buClr>
                <a:srgbClr val="39A535"/>
              </a:buClr>
              <a:buSzPts val="2400"/>
              <a:buFont typeface="Arial"/>
              <a:buChar char="•"/>
              <a:defRPr sz="2400" b="0" i="0" u="none" strike="noStrike" cap="none">
                <a:solidFill>
                  <a:srgbClr val="26262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39A535"/>
              </a:buClr>
              <a:buSzPts val="2000"/>
              <a:buFont typeface="Arial"/>
              <a:buChar char="•"/>
              <a:defRPr sz="2000" b="0" i="0" u="none" strike="noStrike" cap="none">
                <a:solidFill>
                  <a:srgbClr val="26262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39A535"/>
              </a:buClr>
              <a:buSzPts val="1800"/>
              <a:buFont typeface="Arial"/>
              <a:buChar char="•"/>
              <a:defRPr sz="1800" b="0" i="0" u="none" strike="noStrike" cap="none">
                <a:solidFill>
                  <a:srgbClr val="26262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39A535"/>
              </a:buClr>
              <a:buSzPts val="1800"/>
              <a:buFont typeface="Arial"/>
              <a:buChar char="•"/>
              <a:defRPr sz="1800" b="0" i="0" u="none" strike="noStrike" cap="none">
                <a:solidFill>
                  <a:srgbClr val="26262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11"/>
          <p:cNvSpPr txBox="1">
            <a:spLocks noGrp="1"/>
          </p:cNvSpPr>
          <p:nvPr>
            <p:ph type="dt" idx="10"/>
          </p:nvPr>
        </p:nvSpPr>
        <p:spPr>
          <a:xfrm>
            <a:off x="838200" y="6327775"/>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1"/>
          <p:cNvSpPr txBox="1">
            <a:spLocks noGrp="1"/>
          </p:cNvSpPr>
          <p:nvPr>
            <p:ph type="ftr" idx="11"/>
          </p:nvPr>
        </p:nvSpPr>
        <p:spPr>
          <a:xfrm>
            <a:off x="4038600" y="6327775"/>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11"/>
          <p:cNvSpPr txBox="1">
            <a:spLocks noGrp="1"/>
          </p:cNvSpPr>
          <p:nvPr>
            <p:ph type="sldNum" idx="12"/>
          </p:nvPr>
        </p:nvSpPr>
        <p:spPr>
          <a:xfrm>
            <a:off x="8610600" y="6327775"/>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0"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 id="2147483671" r:id="rId21"/>
    <p:sldLayoutId id="2147483672" r:id="rId22"/>
    <p:sldLayoutId id="2147483673" r:id="rId23"/>
    <p:sldLayoutId id="2147483674" r:id="rId24"/>
    <p:sldLayoutId id="2147483675" r:id="rId25"/>
    <p:sldLayoutId id="2147483676" r:id="rId26"/>
    <p:sldLayoutId id="2147483677" r:id="rId27"/>
    <p:sldLayoutId id="2147483678" r:id="rId28"/>
    <p:sldLayoutId id="2147483679" r:id="rId29"/>
    <p:sldLayoutId id="2147483680" r:id="rId30"/>
    <p:sldLayoutId id="2147483681" r:id="rId31"/>
    <p:sldLayoutId id="2147483682" r:id="rId32"/>
    <p:sldLayoutId id="2147483683" r:id="rId33"/>
    <p:sldLayoutId id="2147483684" r:id="rId34"/>
    <p:sldLayoutId id="2147483685" r:id="rId35"/>
    <p:sldLayoutId id="2147483686" r:id="rId36"/>
    <p:sldLayoutId id="2147483687" r:id="rId37"/>
    <p:sldLayoutId id="2147483688" r:id="rId38"/>
    <p:sldLayoutId id="2147483689" r:id="rId39"/>
    <p:sldLayoutId id="2147483690" r:id="rId40"/>
    <p:sldLayoutId id="2147483691" r:id="rId41"/>
    <p:sldLayoutId id="2147483692" r:id="rId42"/>
    <p:sldLayoutId id="2147483693" r:id="rId43"/>
    <p:sldLayoutId id="2147483694" r:id="rId44"/>
    <p:sldLayoutId id="2147483695" r:id="rId45"/>
    <p:sldLayoutId id="2147483696" r:id="rId46"/>
    <p:sldLayoutId id="2147483697" r:id="rId47"/>
    <p:sldLayoutId id="2147483698" r:id="rId48"/>
    <p:sldLayoutId id="2147483700" r:id="rId49"/>
    <p:sldLayoutId id="2147483701" r:id="rId50"/>
    <p:sldLayoutId id="2147483704" r:id="rId5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latin typeface="Calibri" panose="020F0502020204030204" pitchFamily="34" charset="0"/>
                <a:ea typeface="Calibri" panose="020F0502020204030204" pitchFamily="34" charset="0"/>
                <a:cs typeface="Calibri" panose="020F0502020204030204" pitchFamily="34" charset="0"/>
              </a:rPr>
              <a:t>Vision Mission Values 2025 - 2028</a:t>
            </a:r>
            <a:endParaRPr lang="en-CA" b="1" dirty="0">
              <a:latin typeface="Calibri" panose="020F0502020204030204" pitchFamily="34" charset="0"/>
              <a:ea typeface="Calibri" panose="020F0502020204030204" pitchFamily="34" charset="0"/>
              <a:cs typeface="Calibri" panose="020F0502020204030204" pitchFamily="34" charset="0"/>
            </a:endParaRP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a:t>
            </a:fld>
            <a:endParaRPr lang="en-US"/>
          </a:p>
        </p:txBody>
      </p:sp>
      <p:sp>
        <p:nvSpPr>
          <p:cNvPr id="8" name="docshape22"/>
          <p:cNvSpPr>
            <a:spLocks noChangeArrowheads="1"/>
          </p:cNvSpPr>
          <p:nvPr/>
        </p:nvSpPr>
        <p:spPr bwMode="auto">
          <a:xfrm>
            <a:off x="321420" y="1400208"/>
            <a:ext cx="11547740" cy="958622"/>
          </a:xfrm>
          <a:prstGeom prst="rect">
            <a:avLst/>
          </a:prstGeom>
          <a:solidFill>
            <a:srgbClr val="FFFFFF"/>
          </a:solidFill>
          <a:ln w="25400">
            <a:solidFill>
              <a:srgbClr val="00B050"/>
            </a:solidFill>
            <a:prstDash val="solid"/>
            <a:miter lim="800000"/>
            <a:headEnd/>
            <a:tailEnd/>
          </a:ln>
        </p:spPr>
        <p:txBody>
          <a:bodyPr rot="0" vert="horz" wrap="square" lIns="91440" tIns="45720" rIns="91440" bIns="45720" anchor="t" anchorCtr="0" upright="1">
            <a:noAutofit/>
          </a:bodyPr>
          <a:lstStyle/>
          <a:p>
            <a:endParaRPr lang="en-CA" sz="2000" dirty="0"/>
          </a:p>
        </p:txBody>
      </p:sp>
      <p:sp>
        <p:nvSpPr>
          <p:cNvPr id="10" name="docshape24"/>
          <p:cNvSpPr>
            <a:spLocks/>
          </p:cNvSpPr>
          <p:nvPr/>
        </p:nvSpPr>
        <p:spPr bwMode="auto">
          <a:xfrm>
            <a:off x="299186" y="1343818"/>
            <a:ext cx="2381118" cy="1511850"/>
          </a:xfrm>
          <a:custGeom>
            <a:avLst/>
            <a:gdLst>
              <a:gd name="T0" fmla="+- 0 21 21"/>
              <a:gd name="T1" fmla="*/ T0 w 2356"/>
              <a:gd name="T2" fmla="+- 0 20 20"/>
              <a:gd name="T3" fmla="*/ 20 h 992"/>
              <a:gd name="T4" fmla="+- 0 1881 21"/>
              <a:gd name="T5" fmla="*/ T4 w 2356"/>
              <a:gd name="T6" fmla="+- 0 20 20"/>
              <a:gd name="T7" fmla="*/ 20 h 992"/>
              <a:gd name="T8" fmla="+- 0 2377 21"/>
              <a:gd name="T9" fmla="*/ T8 w 2356"/>
              <a:gd name="T10" fmla="+- 0 516 20"/>
              <a:gd name="T11" fmla="*/ 516 h 992"/>
              <a:gd name="T12" fmla="+- 0 1881 21"/>
              <a:gd name="T13" fmla="*/ T12 w 2356"/>
              <a:gd name="T14" fmla="+- 0 1012 20"/>
              <a:gd name="T15" fmla="*/ 1012 h 992"/>
              <a:gd name="T16" fmla="+- 0 21 21"/>
              <a:gd name="T17" fmla="*/ T16 w 2356"/>
              <a:gd name="T18" fmla="+- 0 1012 20"/>
              <a:gd name="T19" fmla="*/ 1012 h 992"/>
              <a:gd name="T20" fmla="+- 0 21 21"/>
              <a:gd name="T21" fmla="*/ T20 w 2356"/>
              <a:gd name="T22" fmla="+- 0 20 20"/>
              <a:gd name="T23" fmla="*/ 20 h 992"/>
            </a:gdLst>
            <a:ahLst/>
            <a:cxnLst>
              <a:cxn ang="0">
                <a:pos x="T1" y="T3"/>
              </a:cxn>
              <a:cxn ang="0">
                <a:pos x="T5" y="T7"/>
              </a:cxn>
              <a:cxn ang="0">
                <a:pos x="T9" y="T11"/>
              </a:cxn>
              <a:cxn ang="0">
                <a:pos x="T13" y="T15"/>
              </a:cxn>
              <a:cxn ang="0">
                <a:pos x="T17" y="T19"/>
              </a:cxn>
              <a:cxn ang="0">
                <a:pos x="T21" y="T23"/>
              </a:cxn>
            </a:cxnLst>
            <a:rect l="0" t="0" r="r" b="b"/>
            <a:pathLst>
              <a:path w="2356" h="992">
                <a:moveTo>
                  <a:pt x="0" y="0"/>
                </a:moveTo>
                <a:lnTo>
                  <a:pt x="1860" y="0"/>
                </a:lnTo>
                <a:lnTo>
                  <a:pt x="2356" y="496"/>
                </a:lnTo>
                <a:lnTo>
                  <a:pt x="1860" y="992"/>
                </a:lnTo>
                <a:lnTo>
                  <a:pt x="0" y="992"/>
                </a:lnTo>
                <a:lnTo>
                  <a:pt x="0" y="0"/>
                </a:lnTo>
                <a:close/>
              </a:path>
            </a:pathLst>
          </a:custGeom>
          <a:noFill/>
          <a:ln w="254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sz="2000"/>
          </a:p>
        </p:txBody>
      </p:sp>
      <p:sp>
        <p:nvSpPr>
          <p:cNvPr id="11" name="docshape25"/>
          <p:cNvSpPr>
            <a:spLocks noChangeArrowheads="1"/>
          </p:cNvSpPr>
          <p:nvPr/>
        </p:nvSpPr>
        <p:spPr bwMode="auto">
          <a:xfrm>
            <a:off x="324452" y="2604201"/>
            <a:ext cx="11029348" cy="70084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CA" sz="2000" dirty="0"/>
          </a:p>
        </p:txBody>
      </p:sp>
      <p:sp>
        <p:nvSpPr>
          <p:cNvPr id="13" name="docshape27"/>
          <p:cNvSpPr>
            <a:spLocks noChangeArrowheads="1"/>
          </p:cNvSpPr>
          <p:nvPr/>
        </p:nvSpPr>
        <p:spPr bwMode="auto">
          <a:xfrm>
            <a:off x="320410" y="4402570"/>
            <a:ext cx="11029348" cy="15118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CA" sz="2000" dirty="0"/>
          </a:p>
        </p:txBody>
      </p:sp>
      <p:sp>
        <p:nvSpPr>
          <p:cNvPr id="14" name="docshape28"/>
          <p:cNvSpPr>
            <a:spLocks noChangeArrowheads="1"/>
          </p:cNvSpPr>
          <p:nvPr/>
        </p:nvSpPr>
        <p:spPr bwMode="auto">
          <a:xfrm>
            <a:off x="321420" y="3441615"/>
            <a:ext cx="11547740" cy="2817784"/>
          </a:xfrm>
          <a:prstGeom prst="rect">
            <a:avLst/>
          </a:prstGeom>
          <a:noFill/>
          <a:ln w="25400">
            <a:solidFill>
              <a:srgbClr val="00B05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sz="2000"/>
          </a:p>
        </p:txBody>
      </p:sp>
      <p:sp>
        <p:nvSpPr>
          <p:cNvPr id="15" name="docshape29"/>
          <p:cNvSpPr>
            <a:spLocks/>
          </p:cNvSpPr>
          <p:nvPr/>
        </p:nvSpPr>
        <p:spPr bwMode="auto">
          <a:xfrm>
            <a:off x="435625" y="2667938"/>
            <a:ext cx="1935127" cy="498908"/>
          </a:xfrm>
          <a:custGeom>
            <a:avLst/>
            <a:gdLst>
              <a:gd name="T0" fmla="+- 0 1880 20"/>
              <a:gd name="T1" fmla="*/ T0 w 2356"/>
              <a:gd name="T2" fmla="+- 0 1038 1038"/>
              <a:gd name="T3" fmla="*/ 1038 h 992"/>
              <a:gd name="T4" fmla="+- 0 20 20"/>
              <a:gd name="T5" fmla="*/ T4 w 2356"/>
              <a:gd name="T6" fmla="+- 0 1038 1038"/>
              <a:gd name="T7" fmla="*/ 1038 h 992"/>
              <a:gd name="T8" fmla="+- 0 20 20"/>
              <a:gd name="T9" fmla="*/ T8 w 2356"/>
              <a:gd name="T10" fmla="+- 0 2030 1038"/>
              <a:gd name="T11" fmla="*/ 2030 h 992"/>
              <a:gd name="T12" fmla="+- 0 1880 20"/>
              <a:gd name="T13" fmla="*/ T12 w 2356"/>
              <a:gd name="T14" fmla="+- 0 2030 1038"/>
              <a:gd name="T15" fmla="*/ 2030 h 992"/>
              <a:gd name="T16" fmla="+- 0 2376 20"/>
              <a:gd name="T17" fmla="*/ T16 w 2356"/>
              <a:gd name="T18" fmla="+- 0 1534 1038"/>
              <a:gd name="T19" fmla="*/ 1534 h 992"/>
              <a:gd name="T20" fmla="+- 0 1880 20"/>
              <a:gd name="T21" fmla="*/ T20 w 2356"/>
              <a:gd name="T22" fmla="+- 0 1038 1038"/>
              <a:gd name="T23" fmla="*/ 1038 h 992"/>
            </a:gdLst>
            <a:ahLst/>
            <a:cxnLst>
              <a:cxn ang="0">
                <a:pos x="T1" y="T3"/>
              </a:cxn>
              <a:cxn ang="0">
                <a:pos x="T5" y="T7"/>
              </a:cxn>
              <a:cxn ang="0">
                <a:pos x="T9" y="T11"/>
              </a:cxn>
              <a:cxn ang="0">
                <a:pos x="T13" y="T15"/>
              </a:cxn>
              <a:cxn ang="0">
                <a:pos x="T17" y="T19"/>
              </a:cxn>
              <a:cxn ang="0">
                <a:pos x="T21" y="T23"/>
              </a:cxn>
            </a:cxnLst>
            <a:rect l="0" t="0" r="r" b="b"/>
            <a:pathLst>
              <a:path w="2356" h="992">
                <a:moveTo>
                  <a:pt x="1860" y="0"/>
                </a:moveTo>
                <a:lnTo>
                  <a:pt x="0" y="0"/>
                </a:lnTo>
                <a:lnTo>
                  <a:pt x="0" y="992"/>
                </a:lnTo>
                <a:lnTo>
                  <a:pt x="1860" y="992"/>
                </a:lnTo>
                <a:lnTo>
                  <a:pt x="2356" y="496"/>
                </a:lnTo>
                <a:lnTo>
                  <a:pt x="1860" y="0"/>
                </a:lnTo>
                <a:close/>
              </a:path>
            </a:pathLst>
          </a:custGeom>
          <a:solidFill>
            <a:schemeClr val="accent2"/>
          </a:solidFill>
          <a:ln>
            <a:noFill/>
          </a:ln>
        </p:spPr>
        <p:txBody>
          <a:bodyPr rot="0" vert="horz" wrap="square" lIns="91440" tIns="45720" rIns="91440" bIns="45720" anchor="t" anchorCtr="0" upright="1">
            <a:noAutofit/>
          </a:bodyPr>
          <a:lstStyle/>
          <a:p>
            <a:r>
              <a:rPr lang="en-CA" sz="2000" b="1" dirty="0">
                <a:solidFill>
                  <a:schemeClr val="bg1"/>
                </a:solidFill>
                <a:latin typeface="Calibri" panose="020F0502020204030204" pitchFamily="34" charset="0"/>
                <a:ea typeface="Calibri" panose="020F0502020204030204" pitchFamily="34" charset="0"/>
                <a:cs typeface="Calibri" panose="020F0502020204030204" pitchFamily="34" charset="0"/>
              </a:rPr>
              <a:t>Our Mission</a:t>
            </a:r>
          </a:p>
        </p:txBody>
      </p:sp>
      <p:sp>
        <p:nvSpPr>
          <p:cNvPr id="16" name="docshape30"/>
          <p:cNvSpPr>
            <a:spLocks/>
          </p:cNvSpPr>
          <p:nvPr/>
        </p:nvSpPr>
        <p:spPr bwMode="auto">
          <a:xfrm>
            <a:off x="1496819" y="4222733"/>
            <a:ext cx="2381118" cy="1194849"/>
          </a:xfrm>
          <a:custGeom>
            <a:avLst/>
            <a:gdLst>
              <a:gd name="T0" fmla="+- 0 20 20"/>
              <a:gd name="T1" fmla="*/ T0 w 2356"/>
              <a:gd name="T2" fmla="+- 0 1038 1038"/>
              <a:gd name="T3" fmla="*/ 1038 h 992"/>
              <a:gd name="T4" fmla="+- 0 1880 20"/>
              <a:gd name="T5" fmla="*/ T4 w 2356"/>
              <a:gd name="T6" fmla="+- 0 1038 1038"/>
              <a:gd name="T7" fmla="*/ 1038 h 992"/>
              <a:gd name="T8" fmla="+- 0 2376 20"/>
              <a:gd name="T9" fmla="*/ T8 w 2356"/>
              <a:gd name="T10" fmla="+- 0 1534 1038"/>
              <a:gd name="T11" fmla="*/ 1534 h 992"/>
              <a:gd name="T12" fmla="+- 0 1880 20"/>
              <a:gd name="T13" fmla="*/ T12 w 2356"/>
              <a:gd name="T14" fmla="+- 0 2030 1038"/>
              <a:gd name="T15" fmla="*/ 2030 h 992"/>
              <a:gd name="T16" fmla="+- 0 20 20"/>
              <a:gd name="T17" fmla="*/ T16 w 2356"/>
              <a:gd name="T18" fmla="+- 0 2030 1038"/>
              <a:gd name="T19" fmla="*/ 2030 h 992"/>
              <a:gd name="T20" fmla="+- 0 20 20"/>
              <a:gd name="T21" fmla="*/ T20 w 2356"/>
              <a:gd name="T22" fmla="+- 0 1038 1038"/>
              <a:gd name="T23" fmla="*/ 1038 h 992"/>
            </a:gdLst>
            <a:ahLst/>
            <a:cxnLst>
              <a:cxn ang="0">
                <a:pos x="T1" y="T3"/>
              </a:cxn>
              <a:cxn ang="0">
                <a:pos x="T5" y="T7"/>
              </a:cxn>
              <a:cxn ang="0">
                <a:pos x="T9" y="T11"/>
              </a:cxn>
              <a:cxn ang="0">
                <a:pos x="T13" y="T15"/>
              </a:cxn>
              <a:cxn ang="0">
                <a:pos x="T17" y="T19"/>
              </a:cxn>
              <a:cxn ang="0">
                <a:pos x="T21" y="T23"/>
              </a:cxn>
            </a:cxnLst>
            <a:rect l="0" t="0" r="r" b="b"/>
            <a:pathLst>
              <a:path w="2356" h="992">
                <a:moveTo>
                  <a:pt x="0" y="0"/>
                </a:moveTo>
                <a:lnTo>
                  <a:pt x="1860" y="0"/>
                </a:lnTo>
                <a:lnTo>
                  <a:pt x="2356" y="496"/>
                </a:lnTo>
                <a:lnTo>
                  <a:pt x="1860" y="992"/>
                </a:lnTo>
                <a:lnTo>
                  <a:pt x="0" y="992"/>
                </a:lnTo>
                <a:lnTo>
                  <a:pt x="0" y="0"/>
                </a:lnTo>
                <a:close/>
              </a:path>
            </a:pathLst>
          </a:custGeom>
          <a:noFill/>
          <a:ln w="254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sz="2000"/>
          </a:p>
        </p:txBody>
      </p:sp>
      <p:sp>
        <p:nvSpPr>
          <p:cNvPr id="17" name="docshape31"/>
          <p:cNvSpPr>
            <a:spLocks/>
          </p:cNvSpPr>
          <p:nvPr/>
        </p:nvSpPr>
        <p:spPr bwMode="auto">
          <a:xfrm>
            <a:off x="400757" y="4557256"/>
            <a:ext cx="1969995" cy="525794"/>
          </a:xfrm>
          <a:custGeom>
            <a:avLst/>
            <a:gdLst>
              <a:gd name="T0" fmla="+- 0 1883 23"/>
              <a:gd name="T1" fmla="*/ T0 w 2356"/>
              <a:gd name="T2" fmla="+- 0 2081 2081"/>
              <a:gd name="T3" fmla="*/ 2081 h 992"/>
              <a:gd name="T4" fmla="+- 0 23 23"/>
              <a:gd name="T5" fmla="*/ T4 w 2356"/>
              <a:gd name="T6" fmla="+- 0 2081 2081"/>
              <a:gd name="T7" fmla="*/ 2081 h 992"/>
              <a:gd name="T8" fmla="+- 0 23 23"/>
              <a:gd name="T9" fmla="*/ T8 w 2356"/>
              <a:gd name="T10" fmla="+- 0 3073 2081"/>
              <a:gd name="T11" fmla="*/ 3073 h 992"/>
              <a:gd name="T12" fmla="+- 0 1883 23"/>
              <a:gd name="T13" fmla="*/ T12 w 2356"/>
              <a:gd name="T14" fmla="+- 0 3073 2081"/>
              <a:gd name="T15" fmla="*/ 3073 h 992"/>
              <a:gd name="T16" fmla="+- 0 2379 23"/>
              <a:gd name="T17" fmla="*/ T16 w 2356"/>
              <a:gd name="T18" fmla="+- 0 2577 2081"/>
              <a:gd name="T19" fmla="*/ 2577 h 992"/>
              <a:gd name="T20" fmla="+- 0 1883 23"/>
              <a:gd name="T21" fmla="*/ T20 w 2356"/>
              <a:gd name="T22" fmla="+- 0 2081 2081"/>
              <a:gd name="T23" fmla="*/ 2081 h 992"/>
            </a:gdLst>
            <a:ahLst/>
            <a:cxnLst>
              <a:cxn ang="0">
                <a:pos x="T1" y="T3"/>
              </a:cxn>
              <a:cxn ang="0">
                <a:pos x="T5" y="T7"/>
              </a:cxn>
              <a:cxn ang="0">
                <a:pos x="T9" y="T11"/>
              </a:cxn>
              <a:cxn ang="0">
                <a:pos x="T13" y="T15"/>
              </a:cxn>
              <a:cxn ang="0">
                <a:pos x="T17" y="T19"/>
              </a:cxn>
              <a:cxn ang="0">
                <a:pos x="T21" y="T23"/>
              </a:cxn>
            </a:cxnLst>
            <a:rect l="0" t="0" r="r" b="b"/>
            <a:pathLst>
              <a:path w="2356" h="992">
                <a:moveTo>
                  <a:pt x="1860" y="0"/>
                </a:moveTo>
                <a:lnTo>
                  <a:pt x="0" y="0"/>
                </a:lnTo>
                <a:lnTo>
                  <a:pt x="0" y="992"/>
                </a:lnTo>
                <a:lnTo>
                  <a:pt x="1860" y="992"/>
                </a:lnTo>
                <a:lnTo>
                  <a:pt x="2356" y="496"/>
                </a:lnTo>
                <a:lnTo>
                  <a:pt x="1860" y="0"/>
                </a:lnTo>
                <a:close/>
              </a:path>
            </a:pathLst>
          </a:custGeom>
          <a:solidFill>
            <a:schemeClr val="accent2"/>
          </a:solidFill>
          <a:ln>
            <a:noFill/>
          </a:ln>
        </p:spPr>
        <p:txBody>
          <a:bodyPr rot="0" vert="horz" wrap="square" lIns="91440" tIns="45720" rIns="91440" bIns="45720" anchor="t" anchorCtr="0" upright="1">
            <a:noAutofit/>
          </a:bodyPr>
          <a:lstStyle/>
          <a:p>
            <a:endParaRPr lang="en-CA" sz="2000" dirty="0"/>
          </a:p>
        </p:txBody>
      </p:sp>
      <p:sp>
        <p:nvSpPr>
          <p:cNvPr id="18" name="docshape33"/>
          <p:cNvSpPr txBox="1">
            <a:spLocks noChangeArrowheads="1"/>
          </p:cNvSpPr>
          <p:nvPr/>
        </p:nvSpPr>
        <p:spPr bwMode="auto">
          <a:xfrm>
            <a:off x="604196" y="1738927"/>
            <a:ext cx="1712060" cy="525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07000"/>
              </a:lnSpc>
              <a:spcBef>
                <a:spcPts val="5"/>
              </a:spcBef>
              <a:spcAft>
                <a:spcPts val="800"/>
              </a:spcAft>
            </a:pPr>
            <a:r>
              <a:rPr lang="en-CA" sz="2000" b="1" i="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Our</a:t>
            </a:r>
            <a:r>
              <a:rPr lang="en-CA" sz="2000" b="1" i="0" spc="-15"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r>
              <a:rPr lang="en-CA" sz="2000" b="1" i="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Mission</a:t>
            </a:r>
            <a:endParaRPr lang="en-CA" sz="1600" i="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docshape34"/>
          <p:cNvSpPr txBox="1">
            <a:spLocks noChangeArrowheads="1"/>
          </p:cNvSpPr>
          <p:nvPr/>
        </p:nvSpPr>
        <p:spPr bwMode="auto">
          <a:xfrm>
            <a:off x="2528705" y="3071866"/>
            <a:ext cx="8884724" cy="23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ctr" anchorCtr="0" upright="1">
            <a:noAutofit/>
          </a:bodyPr>
          <a:lstStyle/>
          <a:p>
            <a:pPr>
              <a:lnSpc>
                <a:spcPct val="107000"/>
              </a:lnSpc>
              <a:spcAft>
                <a:spcPts val="0"/>
              </a:spcAft>
            </a:pPr>
            <a:r>
              <a:rPr lang="en-US" sz="1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We extend compassionate support, personalized coaching, and practical guidance to all impacted by dementia, while building a community where everyone belongs.</a:t>
            </a:r>
          </a:p>
          <a:p>
            <a:pPr>
              <a:lnSpc>
                <a:spcPct val="107000"/>
              </a:lnSpc>
              <a:spcAft>
                <a:spcPts val="0"/>
              </a:spcAft>
            </a:pPr>
            <a:endParaRPr lang="en-US" sz="1800"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en-CA" sz="1800" i="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docshape35"/>
          <p:cNvSpPr txBox="1">
            <a:spLocks noChangeArrowheads="1"/>
          </p:cNvSpPr>
          <p:nvPr/>
        </p:nvSpPr>
        <p:spPr bwMode="auto">
          <a:xfrm>
            <a:off x="2528705" y="3305044"/>
            <a:ext cx="9236574" cy="3387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ctr" anchorCtr="0" upright="1">
            <a:noAutofit/>
          </a:bodyPr>
          <a:lstStyle/>
          <a:p>
            <a:pPr>
              <a:spcBef>
                <a:spcPts val="600"/>
              </a:spcBef>
              <a:spcAft>
                <a:spcPts val="0"/>
              </a:spcAft>
            </a:pPr>
            <a:r>
              <a:rPr lang="en-US" sz="1700" b="1" dirty="0">
                <a:solidFill>
                  <a:schemeClr val="bg2">
                    <a:lumMod val="90000"/>
                    <a:lumOff val="10000"/>
                  </a:schemeClr>
                </a:solidFill>
                <a:effectLst/>
                <a:latin typeface="Calibri" panose="020F0502020204030204" pitchFamily="34" charset="0"/>
                <a:ea typeface="Calibri" panose="020F0502020204030204" pitchFamily="34" charset="0"/>
                <a:cs typeface="Times New Roman" panose="02020603050405020304" pitchFamily="18" charset="0"/>
              </a:rPr>
              <a:t>Excellence: </a:t>
            </a:r>
            <a:r>
              <a:rPr lang="en-US" sz="1700" dirty="0">
                <a:solidFill>
                  <a:schemeClr val="tx1"/>
                </a:solidFill>
                <a:latin typeface="Calibri" panose="020F0502020204030204" pitchFamily="34" charset="0"/>
                <a:ea typeface="Calibri" panose="020F0502020204030204" pitchFamily="34" charset="0"/>
                <a:cs typeface="Times New Roman" panose="02020603050405020304" pitchFamily="18" charset="0"/>
              </a:rPr>
              <a:t>We lead in delivering dementia-specific programs and services based on evidence and best practices, setting the bar for excellence in all we do. </a:t>
            </a:r>
          </a:p>
          <a:p>
            <a:pPr>
              <a:spcBef>
                <a:spcPts val="600"/>
              </a:spcBef>
              <a:spcAft>
                <a:spcPts val="0"/>
              </a:spcAft>
            </a:pPr>
            <a:r>
              <a:rPr lang="en-US" sz="1700" b="1" dirty="0">
                <a:solidFill>
                  <a:schemeClr val="bg2">
                    <a:lumMod val="90000"/>
                    <a:lumOff val="10000"/>
                  </a:schemeClr>
                </a:solidFill>
                <a:effectLst/>
                <a:latin typeface="Calibri" panose="020F0502020204030204" pitchFamily="34" charset="0"/>
                <a:ea typeface="Calibri" panose="020F0502020204030204" pitchFamily="34" charset="0"/>
                <a:cs typeface="Times New Roman" panose="02020603050405020304" pitchFamily="18" charset="0"/>
              </a:rPr>
              <a:t>Innovation:</a:t>
            </a:r>
            <a:r>
              <a:rPr lang="en-US" sz="17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We embrace bold, innovative solutions to the challenges confronting caregivers and people living with dementia.</a:t>
            </a:r>
          </a:p>
          <a:p>
            <a:pPr>
              <a:spcBef>
                <a:spcPts val="600"/>
              </a:spcBef>
              <a:spcAft>
                <a:spcPts val="0"/>
              </a:spcAft>
            </a:pPr>
            <a:r>
              <a:rPr lang="en-US" sz="1700" b="1" dirty="0">
                <a:solidFill>
                  <a:schemeClr val="bg2">
                    <a:lumMod val="90000"/>
                    <a:lumOff val="10000"/>
                  </a:schemeClr>
                </a:solidFill>
                <a:effectLst/>
                <a:latin typeface="Calibri" panose="020F0502020204030204" pitchFamily="34" charset="0"/>
                <a:ea typeface="Calibri" panose="020F0502020204030204" pitchFamily="34" charset="0"/>
                <a:cs typeface="Times New Roman" panose="02020603050405020304" pitchFamily="18" charset="0"/>
              </a:rPr>
              <a:t>Compassion: </a:t>
            </a:r>
            <a:r>
              <a:rPr lang="en-US" sz="1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Through mutual respect and compassion, we foster trusted, meaningful connections with clients, partners, and our community.</a:t>
            </a:r>
            <a:r>
              <a:rPr lang="en-CA" sz="1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a:spcBef>
                <a:spcPts val="600"/>
              </a:spcBef>
              <a:spcAft>
                <a:spcPts val="0"/>
              </a:spcAft>
            </a:pPr>
            <a:r>
              <a:rPr lang="en-US" sz="1700" b="1" dirty="0">
                <a:solidFill>
                  <a:schemeClr val="bg2">
                    <a:lumMod val="90000"/>
                    <a:lumOff val="10000"/>
                  </a:schemeClr>
                </a:solidFill>
                <a:effectLst/>
                <a:latin typeface="Calibri" panose="020F0502020204030204" pitchFamily="34" charset="0"/>
                <a:ea typeface="Calibri" panose="020F0502020204030204" pitchFamily="34" charset="0"/>
                <a:cs typeface="Times New Roman" panose="02020603050405020304" pitchFamily="18" charset="0"/>
              </a:rPr>
              <a:t>Diversity, Equity and Inclusion</a:t>
            </a:r>
            <a:r>
              <a:rPr lang="en-CA" sz="1700" b="1" dirty="0">
                <a:solidFill>
                  <a:schemeClr val="bg2">
                    <a:lumMod val="90000"/>
                    <a:lumOff val="10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en-US" sz="1700" dirty="0">
                <a:solidFill>
                  <a:schemeClr val="tx1"/>
                </a:solidFill>
                <a:latin typeface="Calibri" panose="020F0502020204030204" pitchFamily="34" charset="0"/>
                <a:ea typeface="Calibri" panose="020F0502020204030204" pitchFamily="34" charset="0"/>
                <a:cs typeface="Times New Roman" panose="02020603050405020304" pitchFamily="18" charset="0"/>
              </a:rPr>
              <a:t>We honour and reflect the diversity of our community, working together to ensure that those impacted by dementia are included.</a:t>
            </a:r>
          </a:p>
          <a:p>
            <a:pPr>
              <a:spcBef>
                <a:spcPts val="600"/>
              </a:spcBef>
              <a:spcAft>
                <a:spcPts val="0"/>
              </a:spcAft>
            </a:pPr>
            <a:r>
              <a:rPr lang="en-US" sz="1700" b="1" dirty="0">
                <a:solidFill>
                  <a:schemeClr val="bg2">
                    <a:lumMod val="90000"/>
                    <a:lumOff val="10000"/>
                  </a:schemeClr>
                </a:solidFill>
                <a:latin typeface="Calibri" panose="020F0502020204030204" pitchFamily="34" charset="0"/>
                <a:ea typeface="Calibri" panose="020F0502020204030204" pitchFamily="34" charset="0"/>
                <a:cs typeface="Times New Roman" panose="02020603050405020304" pitchFamily="18" charset="0"/>
              </a:rPr>
              <a:t>Collaboration:</a:t>
            </a:r>
            <a:r>
              <a:rPr lang="en-US" sz="17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sz="1700" dirty="0">
                <a:solidFill>
                  <a:schemeClr val="tx1"/>
                </a:solidFill>
                <a:latin typeface="Calibri" panose="020F0502020204030204" pitchFamily="34" charset="0"/>
                <a:ea typeface="Calibri" panose="020F0502020204030204" pitchFamily="34" charset="0"/>
                <a:cs typeface="Times New Roman" panose="02020603050405020304" pitchFamily="18" charset="0"/>
              </a:rPr>
              <a:t>We work collaboratively within our organization and with community stakeholders. </a:t>
            </a:r>
          </a:p>
          <a:p>
            <a:pPr>
              <a:spcBef>
                <a:spcPts val="600"/>
              </a:spcBef>
              <a:spcAft>
                <a:spcPts val="0"/>
              </a:spcAft>
            </a:pPr>
            <a:endParaRPr lang="en-CA" sz="18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1" name="docshape36"/>
          <p:cNvSpPr txBox="1">
            <a:spLocks noChangeArrowheads="1"/>
          </p:cNvSpPr>
          <p:nvPr/>
        </p:nvSpPr>
        <p:spPr bwMode="auto">
          <a:xfrm>
            <a:off x="400756" y="4636136"/>
            <a:ext cx="1528120" cy="525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07000"/>
              </a:lnSpc>
              <a:spcBef>
                <a:spcPts val="5"/>
              </a:spcBef>
              <a:spcAft>
                <a:spcPts val="800"/>
              </a:spcAft>
            </a:pPr>
            <a:r>
              <a:rPr lang="en-CA" sz="2000" b="1" i="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Our</a:t>
            </a:r>
            <a:r>
              <a:rPr lang="en-CA" sz="2000" b="1" i="0" spc="-2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r>
              <a:rPr lang="en-CA" sz="2000" b="1" i="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Values</a:t>
            </a:r>
            <a:endParaRPr lang="en-CA" sz="1600" i="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docshape37"/>
          <p:cNvSpPr txBox="1">
            <a:spLocks noChangeArrowheads="1"/>
          </p:cNvSpPr>
          <p:nvPr/>
        </p:nvSpPr>
        <p:spPr bwMode="auto">
          <a:xfrm>
            <a:off x="2528705" y="1482290"/>
            <a:ext cx="8567377" cy="746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ctr" anchorCtr="0" upright="1">
            <a:noAutofit/>
          </a:bodyPr>
          <a:lstStyle/>
          <a:p>
            <a:pPr>
              <a:lnSpc>
                <a:spcPct val="107000"/>
              </a:lnSpc>
              <a:spcAft>
                <a:spcPts val="0"/>
              </a:spcAft>
            </a:pPr>
            <a:r>
              <a:rPr lang="en-US" sz="1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Here, no one faces dementia alone- every person is valued, supported, and heard. </a:t>
            </a:r>
            <a:endParaRPr lang="en-CA" sz="1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docshape29">
            <a:extLst>
              <a:ext uri="{FF2B5EF4-FFF2-40B4-BE49-F238E27FC236}">
                <a16:creationId xmlns:a16="http://schemas.microsoft.com/office/drawing/2014/main" id="{5D00137B-ABDE-5842-965F-F2119B687619}"/>
              </a:ext>
            </a:extLst>
          </p:cNvPr>
          <p:cNvSpPr>
            <a:spLocks/>
          </p:cNvSpPr>
          <p:nvPr/>
        </p:nvSpPr>
        <p:spPr bwMode="auto">
          <a:xfrm>
            <a:off x="457499" y="1602257"/>
            <a:ext cx="1935127" cy="498908"/>
          </a:xfrm>
          <a:custGeom>
            <a:avLst/>
            <a:gdLst>
              <a:gd name="T0" fmla="+- 0 1880 20"/>
              <a:gd name="T1" fmla="*/ T0 w 2356"/>
              <a:gd name="T2" fmla="+- 0 1038 1038"/>
              <a:gd name="T3" fmla="*/ 1038 h 992"/>
              <a:gd name="T4" fmla="+- 0 20 20"/>
              <a:gd name="T5" fmla="*/ T4 w 2356"/>
              <a:gd name="T6" fmla="+- 0 1038 1038"/>
              <a:gd name="T7" fmla="*/ 1038 h 992"/>
              <a:gd name="T8" fmla="+- 0 20 20"/>
              <a:gd name="T9" fmla="*/ T8 w 2356"/>
              <a:gd name="T10" fmla="+- 0 2030 1038"/>
              <a:gd name="T11" fmla="*/ 2030 h 992"/>
              <a:gd name="T12" fmla="+- 0 1880 20"/>
              <a:gd name="T13" fmla="*/ T12 w 2356"/>
              <a:gd name="T14" fmla="+- 0 2030 1038"/>
              <a:gd name="T15" fmla="*/ 2030 h 992"/>
              <a:gd name="T16" fmla="+- 0 2376 20"/>
              <a:gd name="T17" fmla="*/ T16 w 2356"/>
              <a:gd name="T18" fmla="+- 0 1534 1038"/>
              <a:gd name="T19" fmla="*/ 1534 h 992"/>
              <a:gd name="T20" fmla="+- 0 1880 20"/>
              <a:gd name="T21" fmla="*/ T20 w 2356"/>
              <a:gd name="T22" fmla="+- 0 1038 1038"/>
              <a:gd name="T23" fmla="*/ 1038 h 992"/>
            </a:gdLst>
            <a:ahLst/>
            <a:cxnLst>
              <a:cxn ang="0">
                <a:pos x="T1" y="T3"/>
              </a:cxn>
              <a:cxn ang="0">
                <a:pos x="T5" y="T7"/>
              </a:cxn>
              <a:cxn ang="0">
                <a:pos x="T9" y="T11"/>
              </a:cxn>
              <a:cxn ang="0">
                <a:pos x="T13" y="T15"/>
              </a:cxn>
              <a:cxn ang="0">
                <a:pos x="T17" y="T19"/>
              </a:cxn>
              <a:cxn ang="0">
                <a:pos x="T21" y="T23"/>
              </a:cxn>
            </a:cxnLst>
            <a:rect l="0" t="0" r="r" b="b"/>
            <a:pathLst>
              <a:path w="2356" h="992">
                <a:moveTo>
                  <a:pt x="1860" y="0"/>
                </a:moveTo>
                <a:lnTo>
                  <a:pt x="0" y="0"/>
                </a:lnTo>
                <a:lnTo>
                  <a:pt x="0" y="992"/>
                </a:lnTo>
                <a:lnTo>
                  <a:pt x="1860" y="992"/>
                </a:lnTo>
                <a:lnTo>
                  <a:pt x="2356" y="496"/>
                </a:lnTo>
                <a:lnTo>
                  <a:pt x="1860" y="0"/>
                </a:lnTo>
                <a:close/>
              </a:path>
            </a:pathLst>
          </a:custGeom>
          <a:solidFill>
            <a:schemeClr val="accent2"/>
          </a:solidFill>
          <a:ln>
            <a:noFill/>
          </a:ln>
        </p:spPr>
        <p:txBody>
          <a:bodyPr rot="0" vert="horz" wrap="square" lIns="91440" tIns="45720" rIns="91440" bIns="45720" anchor="t" anchorCtr="0" upright="1">
            <a:noAutofit/>
          </a:bodyPr>
          <a:lstStyle/>
          <a:p>
            <a:endParaRPr lang="en-CA" sz="2000" dirty="0"/>
          </a:p>
        </p:txBody>
      </p:sp>
      <p:sp>
        <p:nvSpPr>
          <p:cNvPr id="6" name="docshape33">
            <a:extLst>
              <a:ext uri="{FF2B5EF4-FFF2-40B4-BE49-F238E27FC236}">
                <a16:creationId xmlns:a16="http://schemas.microsoft.com/office/drawing/2014/main" id="{7EE0670A-22C5-50B9-0A1E-827873D8DAE1}"/>
              </a:ext>
            </a:extLst>
          </p:cNvPr>
          <p:cNvSpPr txBox="1">
            <a:spLocks noChangeArrowheads="1"/>
          </p:cNvSpPr>
          <p:nvPr/>
        </p:nvSpPr>
        <p:spPr bwMode="auto">
          <a:xfrm>
            <a:off x="569032" y="1683470"/>
            <a:ext cx="1712060" cy="525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07000"/>
              </a:lnSpc>
              <a:spcBef>
                <a:spcPts val="5"/>
              </a:spcBef>
              <a:spcAft>
                <a:spcPts val="800"/>
              </a:spcAft>
            </a:pPr>
            <a:r>
              <a:rPr lang="en-CA" sz="2000" b="1" i="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Our</a:t>
            </a:r>
            <a:r>
              <a:rPr lang="en-CA" sz="2000" b="1" i="0" spc="-15"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r>
              <a:rPr lang="en-CA" sz="2000" b="1" i="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Vision</a:t>
            </a:r>
            <a:endParaRPr lang="en-CA" sz="1600" i="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docshape26"/>
          <p:cNvSpPr>
            <a:spLocks noChangeArrowheads="1"/>
          </p:cNvSpPr>
          <p:nvPr/>
        </p:nvSpPr>
        <p:spPr bwMode="auto">
          <a:xfrm>
            <a:off x="324452" y="2482277"/>
            <a:ext cx="11547740" cy="830603"/>
          </a:xfrm>
          <a:prstGeom prst="rect">
            <a:avLst/>
          </a:prstGeom>
          <a:noFill/>
          <a:ln w="25400">
            <a:solidFill>
              <a:srgbClr val="00B05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sz="2000"/>
          </a:p>
        </p:txBody>
      </p:sp>
    </p:spTree>
    <p:extLst>
      <p:ext uri="{BB962C8B-B14F-4D97-AF65-F5344CB8AC3E}">
        <p14:creationId xmlns:p14="http://schemas.microsoft.com/office/powerpoint/2010/main" val="530813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latin typeface="Calibri" panose="020F0502020204030204" pitchFamily="34" charset="0"/>
                <a:ea typeface="Calibri" panose="020F0502020204030204" pitchFamily="34" charset="0"/>
                <a:cs typeface="Calibri" panose="020F0502020204030204" pitchFamily="34" charset="0"/>
              </a:rPr>
              <a:t>Strategic Objectives 2025 - 2028</a:t>
            </a: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a:t>
            </a:fld>
            <a:endParaRPr lang="en-US"/>
          </a:p>
        </p:txBody>
      </p:sp>
      <p:grpSp>
        <p:nvGrpSpPr>
          <p:cNvPr id="5" name="Group 4"/>
          <p:cNvGrpSpPr/>
          <p:nvPr/>
        </p:nvGrpSpPr>
        <p:grpSpPr>
          <a:xfrm>
            <a:off x="166284" y="1431898"/>
            <a:ext cx="11701864" cy="4534493"/>
            <a:chOff x="-17812" y="-69721"/>
            <a:chExt cx="6774959" cy="4774544"/>
          </a:xfrm>
        </p:grpSpPr>
        <p:sp>
          <p:nvSpPr>
            <p:cNvPr id="6" name="Rounded Rectangle 5"/>
            <p:cNvSpPr/>
            <p:nvPr/>
          </p:nvSpPr>
          <p:spPr>
            <a:xfrm>
              <a:off x="3417991" y="-17303"/>
              <a:ext cx="1531125" cy="931927"/>
            </a:xfrm>
            <a:prstGeom prst="roundRect">
              <a:avLst/>
            </a:prstGeom>
            <a:solidFill>
              <a:schemeClr val="accent2"/>
            </a:solidFill>
            <a:ln w="25400" cap="flat" cmpd="sng" algn="ctr">
              <a:solidFill>
                <a:srgbClr val="39A535">
                  <a:shade val="50000"/>
                </a:srgbClr>
              </a:solidFill>
              <a:prstDash val="solid"/>
            </a:ln>
            <a:effectLst/>
          </p:spPr>
          <p:txBody>
            <a:bodyPr wrap="square" rtlCol="0" anchor="ctr">
              <a:noAutofit/>
            </a:bodyPr>
            <a:lstStyle/>
            <a:p>
              <a:pPr>
                <a:lnSpc>
                  <a:spcPct val="107000"/>
                </a:lnSpc>
                <a:spcAft>
                  <a:spcPts val="0"/>
                </a:spcAft>
              </a:pPr>
              <a:r>
                <a:rPr lang="en-US" sz="1700" b="1" dirty="0">
                  <a:solidFill>
                    <a:schemeClr val="tx1"/>
                  </a:solidFill>
                  <a:latin typeface="Calibri" panose="020F0502020204030204" pitchFamily="34" charset="0"/>
                  <a:ea typeface="+mn-ea"/>
                  <a:cs typeface="+mn-cs"/>
                </a:rPr>
                <a:t>3</a:t>
              </a:r>
              <a:r>
                <a:rPr lang="en-US" sz="1700" b="1" i="0" dirty="0">
                  <a:solidFill>
                    <a:schemeClr val="tx1"/>
                  </a:solidFill>
                  <a:effectLst/>
                  <a:latin typeface="Calibri" panose="020F0502020204030204" pitchFamily="34" charset="0"/>
                  <a:ea typeface="+mn-ea"/>
                  <a:cs typeface="+mn-cs"/>
                </a:rPr>
                <a:t>. </a:t>
              </a:r>
              <a:r>
                <a:rPr lang="en-US" sz="1600" b="1" dirty="0">
                  <a:solidFill>
                    <a:schemeClr val="tx1"/>
                  </a:solidFill>
                  <a:latin typeface="Calibri" panose="020F0502020204030204" pitchFamily="34" charset="0"/>
                  <a:ea typeface="+mn-ea"/>
                  <a:cs typeface="+mn-cs"/>
                </a:rPr>
                <a:t>Support C</a:t>
              </a:r>
              <a:r>
                <a:rPr lang="en-US" sz="1600" b="1" i="0" dirty="0">
                  <a:solidFill>
                    <a:schemeClr val="tx1"/>
                  </a:solidFill>
                  <a:effectLst/>
                  <a:latin typeface="Calibri" panose="020F0502020204030204" pitchFamily="34" charset="0"/>
                  <a:ea typeface="+mn-ea"/>
                  <a:cs typeface="+mn-cs"/>
                </a:rPr>
                <a:t>aregivers and </a:t>
              </a:r>
              <a:r>
                <a:rPr lang="en-US" sz="1600" b="1" dirty="0">
                  <a:solidFill>
                    <a:schemeClr val="tx1"/>
                  </a:solidFill>
                  <a:latin typeface="Calibri" panose="020F0502020204030204" pitchFamily="34" charset="0"/>
                  <a:ea typeface="+mn-ea"/>
                  <a:cs typeface="+mn-cs"/>
                </a:rPr>
                <a:t>P</a:t>
              </a:r>
              <a:r>
                <a:rPr lang="en-US" sz="1600" b="1" i="0" dirty="0">
                  <a:solidFill>
                    <a:schemeClr val="tx1"/>
                  </a:solidFill>
                  <a:effectLst/>
                  <a:latin typeface="Calibri" panose="020F0502020204030204" pitchFamily="34" charset="0"/>
                  <a:ea typeface="+mn-ea"/>
                  <a:cs typeface="+mn-cs"/>
                </a:rPr>
                <a:t>eople Living With </a:t>
              </a:r>
              <a:r>
                <a:rPr lang="en-US" sz="1600" b="1" dirty="0">
                  <a:solidFill>
                    <a:schemeClr val="tx1"/>
                  </a:solidFill>
                  <a:latin typeface="Calibri" panose="020F0502020204030204" pitchFamily="34" charset="0"/>
                  <a:ea typeface="+mn-ea"/>
                  <a:cs typeface="+mn-cs"/>
                </a:rPr>
                <a:t>D</a:t>
              </a:r>
              <a:r>
                <a:rPr lang="en-US" sz="1600" b="1" i="0" dirty="0">
                  <a:solidFill>
                    <a:schemeClr val="tx1"/>
                  </a:solidFill>
                  <a:effectLst/>
                  <a:latin typeface="Calibri" panose="020F0502020204030204" pitchFamily="34" charset="0"/>
                  <a:ea typeface="+mn-ea"/>
                  <a:cs typeface="+mn-cs"/>
                </a:rPr>
                <a:t>ementia.</a:t>
              </a:r>
              <a:endParaRPr lang="en-CA" sz="160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ounded Rectangle 6"/>
            <p:cNvSpPr/>
            <p:nvPr/>
          </p:nvSpPr>
          <p:spPr>
            <a:xfrm>
              <a:off x="5158176" y="-34842"/>
              <a:ext cx="1556002" cy="984346"/>
            </a:xfrm>
            <a:prstGeom prst="roundRect">
              <a:avLst>
                <a:gd name="adj" fmla="val 23726"/>
              </a:avLst>
            </a:prstGeom>
            <a:solidFill>
              <a:schemeClr val="accent2"/>
            </a:solidFill>
            <a:ln w="25400" cap="flat" cmpd="sng" algn="ctr">
              <a:solidFill>
                <a:srgbClr val="39A535">
                  <a:shade val="50000"/>
                </a:srgbClr>
              </a:solidFill>
              <a:prstDash val="solid"/>
            </a:ln>
            <a:effectLst/>
          </p:spPr>
          <p:txBody>
            <a:bodyPr wrap="square" rtlCol="0" anchor="ctr">
              <a:noAutofit/>
            </a:bodyPr>
            <a:lstStyle/>
            <a:p>
              <a:pPr>
                <a:lnSpc>
                  <a:spcPct val="107000"/>
                </a:lnSpc>
                <a:spcAft>
                  <a:spcPts val="600"/>
                </a:spcAft>
              </a:pPr>
              <a:r>
                <a:rPr lang="en-US" sz="1700" b="1" i="0" dirty="0">
                  <a:solidFill>
                    <a:schemeClr val="tx1"/>
                  </a:solidFill>
                  <a:effectLst/>
                  <a:latin typeface="Calibri" panose="020F0502020204030204" pitchFamily="34" charset="0"/>
                  <a:ea typeface="+mn-ea"/>
                  <a:cs typeface="+mn-cs"/>
                </a:rPr>
                <a:t>4</a:t>
              </a:r>
              <a:r>
                <a:rPr lang="en-US" sz="1700" b="1" dirty="0">
                  <a:solidFill>
                    <a:schemeClr val="tx1"/>
                  </a:solidFill>
                  <a:latin typeface="Calibri" panose="020F0502020204030204" pitchFamily="34" charset="0"/>
                  <a:ea typeface="+mn-ea"/>
                  <a:cs typeface="+mn-cs"/>
                </a:rPr>
                <a:t>.</a:t>
              </a:r>
              <a:r>
                <a:rPr lang="en-US" sz="1700" b="1" i="0" dirty="0">
                  <a:solidFill>
                    <a:schemeClr val="tx1"/>
                  </a:solidFill>
                  <a:effectLst/>
                  <a:latin typeface="Calibri" panose="020F0502020204030204" pitchFamily="34" charset="0"/>
                  <a:ea typeface="+mn-ea"/>
                  <a:cs typeface="+mn-cs"/>
                </a:rPr>
                <a:t> Improve the </a:t>
              </a:r>
              <a:r>
                <a:rPr lang="en-US" sz="1700" b="1" dirty="0">
                  <a:solidFill>
                    <a:schemeClr val="tx1"/>
                  </a:solidFill>
                  <a:latin typeface="Calibri" panose="020F0502020204030204" pitchFamily="34" charset="0"/>
                  <a:ea typeface="+mn-ea"/>
                  <a:cs typeface="+mn-cs"/>
                </a:rPr>
                <a:t>Cl</a:t>
              </a:r>
              <a:r>
                <a:rPr lang="en-US" sz="1700" b="1" i="0" dirty="0">
                  <a:solidFill>
                    <a:schemeClr val="tx1"/>
                  </a:solidFill>
                  <a:effectLst/>
                  <a:latin typeface="Calibri" panose="020F0502020204030204" pitchFamily="34" charset="0"/>
                  <a:ea typeface="+mn-ea"/>
                  <a:cs typeface="+mn-cs"/>
                </a:rPr>
                <a:t>ient Journey – </a:t>
              </a:r>
              <a:r>
                <a:rPr lang="en-US" sz="1700" b="1" dirty="0">
                  <a:solidFill>
                    <a:schemeClr val="tx1"/>
                  </a:solidFill>
                  <a:latin typeface="Calibri" panose="020F0502020204030204" pitchFamily="34" charset="0"/>
                  <a:ea typeface="+mn-ea"/>
                  <a:cs typeface="+mn-cs"/>
                </a:rPr>
                <a:t>T</a:t>
              </a:r>
              <a:r>
                <a:rPr lang="en-US" sz="1700" b="1" i="0" dirty="0">
                  <a:solidFill>
                    <a:schemeClr val="tx1"/>
                  </a:solidFill>
                  <a:effectLst/>
                  <a:latin typeface="Calibri" panose="020F0502020204030204" pitchFamily="34" charset="0"/>
                  <a:ea typeface="+mn-ea"/>
                  <a:cs typeface="+mn-cs"/>
                </a:rPr>
                <a:t>ogether!</a:t>
              </a:r>
              <a:endParaRPr lang="en-CA" sz="170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ounded Rectangle 7"/>
            <p:cNvSpPr/>
            <p:nvPr/>
          </p:nvSpPr>
          <p:spPr>
            <a:xfrm>
              <a:off x="18664" y="-69721"/>
              <a:ext cx="1452696" cy="984345"/>
            </a:xfrm>
            <a:prstGeom prst="roundRect">
              <a:avLst/>
            </a:prstGeom>
            <a:solidFill>
              <a:schemeClr val="accent2"/>
            </a:solidFill>
            <a:ln w="25400" cap="flat" cmpd="sng" algn="ctr">
              <a:solidFill>
                <a:srgbClr val="39A535">
                  <a:shade val="50000"/>
                </a:srgbClr>
              </a:solidFill>
              <a:prstDash val="solid"/>
            </a:ln>
            <a:effectLst/>
          </p:spPr>
          <p:txBody>
            <a:bodyPr wrap="square" rtlCol="0" anchor="ctr">
              <a:noAutofit/>
            </a:bodyPr>
            <a:lstStyle/>
            <a:p>
              <a:pPr>
                <a:lnSpc>
                  <a:spcPct val="107000"/>
                </a:lnSpc>
                <a:spcAft>
                  <a:spcPts val="0"/>
                </a:spcAft>
              </a:pPr>
              <a:r>
                <a:rPr lang="en-US" sz="1700" b="1" i="0" dirty="0">
                  <a:solidFill>
                    <a:schemeClr val="tx1"/>
                  </a:solidFill>
                  <a:effectLst/>
                  <a:latin typeface="Calibri" panose="020F0502020204030204" pitchFamily="34" charset="0"/>
                  <a:ea typeface="+mn-ea"/>
                  <a:cs typeface="+mn-cs"/>
                </a:rPr>
                <a:t>1.</a:t>
              </a:r>
              <a:r>
                <a:rPr lang="en-US" sz="1700" b="1" i="0" dirty="0">
                  <a:solidFill>
                    <a:srgbClr val="FFFFFF"/>
                  </a:solidFill>
                  <a:effectLst/>
                  <a:latin typeface="Calibri" panose="020F0502020204030204" pitchFamily="34" charset="0"/>
                  <a:ea typeface="+mn-ea"/>
                  <a:cs typeface="+mn-cs"/>
                </a:rPr>
                <a:t>  </a:t>
              </a:r>
              <a:r>
                <a:rPr lang="en-US" sz="1700" b="1" i="0" dirty="0">
                  <a:solidFill>
                    <a:schemeClr val="tx1"/>
                  </a:solidFill>
                  <a:effectLst/>
                  <a:latin typeface="Calibri" panose="020F0502020204030204" pitchFamily="34" charset="0"/>
                  <a:ea typeface="+mn-ea"/>
                  <a:cs typeface="+mn-cs"/>
                </a:rPr>
                <a:t>Increase Awareness of the Dementia Society. </a:t>
              </a:r>
              <a:endParaRPr lang="en-CA" sz="170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ounded Rectangle 8"/>
            <p:cNvSpPr/>
            <p:nvPr/>
          </p:nvSpPr>
          <p:spPr>
            <a:xfrm>
              <a:off x="1586049" y="-34838"/>
              <a:ext cx="1670502" cy="984342"/>
            </a:xfrm>
            <a:prstGeom prst="roundRect">
              <a:avLst/>
            </a:prstGeom>
            <a:solidFill>
              <a:schemeClr val="accent2"/>
            </a:solidFill>
            <a:ln w="25400" cap="flat" cmpd="sng" algn="ctr">
              <a:solidFill>
                <a:srgbClr val="39A535">
                  <a:shade val="50000"/>
                </a:srgbClr>
              </a:solidFill>
              <a:prstDash val="solid"/>
            </a:ln>
            <a:effectLst/>
          </p:spPr>
          <p:txBody>
            <a:bodyPr wrap="square" rtlCol="0" anchor="ctr">
              <a:noAutofit/>
            </a:bodyPr>
            <a:lstStyle/>
            <a:p>
              <a:pPr>
                <a:lnSpc>
                  <a:spcPct val="107000"/>
                </a:lnSpc>
                <a:spcAft>
                  <a:spcPts val="0"/>
                </a:spcAft>
              </a:pPr>
              <a:r>
                <a:rPr lang="en-US" sz="1700" b="1" dirty="0">
                  <a:solidFill>
                    <a:schemeClr val="tx1"/>
                  </a:solidFill>
                  <a:latin typeface="Calibri" panose="020F0502020204030204" pitchFamily="34" charset="0"/>
                  <a:ea typeface="+mn-ea"/>
                  <a:cs typeface="+mn-cs"/>
                </a:rPr>
                <a:t>2</a:t>
              </a:r>
              <a:r>
                <a:rPr lang="en-US" sz="1700" b="1" i="0" dirty="0">
                  <a:solidFill>
                    <a:schemeClr val="tx1"/>
                  </a:solidFill>
                  <a:effectLst/>
                  <a:latin typeface="Calibri" panose="020F0502020204030204" pitchFamily="34" charset="0"/>
                  <a:ea typeface="+mn-ea"/>
                  <a:cs typeface="+mn-cs"/>
                </a:rPr>
                <a:t>.</a:t>
              </a:r>
              <a:r>
                <a:rPr lang="en-US" sz="1700" b="1" i="0" dirty="0">
                  <a:solidFill>
                    <a:srgbClr val="FFFFFF"/>
                  </a:solidFill>
                  <a:effectLst/>
                  <a:latin typeface="Calibri" panose="020F0502020204030204" pitchFamily="34" charset="0"/>
                  <a:ea typeface="+mn-ea"/>
                  <a:cs typeface="+mn-cs"/>
                </a:rPr>
                <a:t> </a:t>
              </a:r>
              <a:r>
                <a:rPr lang="en-US" sz="1700" b="1" dirty="0">
                  <a:solidFill>
                    <a:schemeClr val="tx1"/>
                  </a:solidFill>
                  <a:latin typeface="Calibri" panose="020F0502020204030204" pitchFamily="34" charset="0"/>
                  <a:ea typeface="+mn-ea"/>
                  <a:cs typeface="+mn-cs"/>
                </a:rPr>
                <a:t>Strengthen O</a:t>
              </a:r>
              <a:r>
                <a:rPr lang="en-US" sz="1700" b="1" i="0" dirty="0">
                  <a:solidFill>
                    <a:schemeClr val="tx1"/>
                  </a:solidFill>
                  <a:effectLst/>
                  <a:latin typeface="Calibri" panose="020F0502020204030204" pitchFamily="34" charset="0"/>
                  <a:ea typeface="+mn-ea"/>
                  <a:cs typeface="+mn-cs"/>
                </a:rPr>
                <a:t>rganizational </a:t>
              </a:r>
              <a:r>
                <a:rPr lang="en-US" sz="1700" b="1" dirty="0">
                  <a:solidFill>
                    <a:schemeClr val="tx1"/>
                  </a:solidFill>
                  <a:latin typeface="Calibri" panose="020F0502020204030204" pitchFamily="34" charset="0"/>
                  <a:ea typeface="+mn-ea"/>
                  <a:cs typeface="+mn-cs"/>
                </a:rPr>
                <a:t>C</a:t>
              </a:r>
              <a:r>
                <a:rPr lang="en-US" sz="1700" b="1" i="0" dirty="0">
                  <a:solidFill>
                    <a:schemeClr val="tx1"/>
                  </a:solidFill>
                  <a:effectLst/>
                  <a:latin typeface="Calibri" panose="020F0502020204030204" pitchFamily="34" charset="0"/>
                  <a:ea typeface="+mn-ea"/>
                  <a:cs typeface="+mn-cs"/>
                </a:rPr>
                <a:t>apacity and Sustainability.</a:t>
              </a:r>
              <a:endParaRPr lang="en-CA" sz="170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0" name="Group 9"/>
            <p:cNvGrpSpPr/>
            <p:nvPr/>
          </p:nvGrpSpPr>
          <p:grpSpPr>
            <a:xfrm>
              <a:off x="-17812" y="1160869"/>
              <a:ext cx="5017946" cy="3474615"/>
              <a:chOff x="-103438" y="294206"/>
              <a:chExt cx="7932028" cy="3475897"/>
            </a:xfrm>
          </p:grpSpPr>
          <p:sp>
            <p:nvSpPr>
              <p:cNvPr id="20" name="Rounded Rectangle 19"/>
              <p:cNvSpPr/>
              <p:nvPr/>
            </p:nvSpPr>
            <p:spPr>
              <a:xfrm>
                <a:off x="-103438" y="294206"/>
                <a:ext cx="2296324" cy="3475897"/>
              </a:xfrm>
              <a:prstGeom prst="roundRect">
                <a:avLst/>
              </a:prstGeom>
              <a:noFill/>
              <a:ln w="25400" cap="flat" cmpd="sng" algn="ctr">
                <a:solidFill>
                  <a:srgbClr val="39A535">
                    <a:shade val="50000"/>
                  </a:srgbClr>
                </a:solidFill>
                <a:prstDash val="solid"/>
              </a:ln>
              <a:effectLst/>
            </p:spPr>
            <p:txBody>
              <a:bodyPr rtlCol="0" anchor="ctr"/>
              <a:lstStyle/>
              <a:p>
                <a:endParaRPr lang="en-CA" sz="2000" dirty="0"/>
              </a:p>
            </p:txBody>
          </p:sp>
          <p:sp>
            <p:nvSpPr>
              <p:cNvPr id="21" name="TextBox 8"/>
              <p:cNvSpPr txBox="1"/>
              <p:nvPr/>
            </p:nvSpPr>
            <p:spPr>
              <a:xfrm>
                <a:off x="5336850" y="379630"/>
                <a:ext cx="2491740" cy="3259808"/>
              </a:xfrm>
              <a:prstGeom prst="rect">
                <a:avLst/>
              </a:prstGeom>
              <a:noFill/>
            </p:spPr>
            <p:txBody>
              <a:bodyPr wrap="square" rtlCol="0">
                <a:noAutofit/>
              </a:bodyPr>
              <a:lstStyle/>
              <a:p>
                <a:pPr fontAlgn="ctr"/>
                <a:r>
                  <a:rPr lang="en-CA" sz="16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3.1 </a:t>
                </a:r>
                <a:r>
                  <a:rPr lang="en-US" sz="16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Build and sustain excellence in core programs and services. </a:t>
                </a:r>
              </a:p>
              <a:p>
                <a:pPr fontAlgn="ctr"/>
                <a:endParaRPr lang="en-US" sz="1600" b="1" dirty="0">
                  <a:latin typeface="Calibri" panose="020F0502020204030204" pitchFamily="34" charset="0"/>
                  <a:cs typeface="Calibri" panose="020F0502020204030204" pitchFamily="34" charset="0"/>
                </a:endParaRPr>
              </a:p>
              <a:p>
                <a:pPr>
                  <a:lnSpc>
                    <a:spcPct val="107000"/>
                  </a:lnSpc>
                  <a:spcBef>
                    <a:spcPts val="300"/>
                  </a:spcBef>
                  <a:spcAft>
                    <a:spcPts val="300"/>
                  </a:spcAft>
                </a:pPr>
                <a:r>
                  <a:rPr lang="en-CA" sz="16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3.2 </a:t>
                </a:r>
                <a:r>
                  <a:rPr lang="en-US" sz="16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Scale programs to meet demand. </a:t>
                </a:r>
                <a:endParaRPr lang="en-CA" sz="16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Bef>
                    <a:spcPts val="300"/>
                  </a:spcBef>
                  <a:spcAft>
                    <a:spcPts val="300"/>
                  </a:spcAft>
                </a:pPr>
                <a:endParaRPr lang="en-CA" sz="1600" dirty="0">
                  <a:solidFill>
                    <a:srgbClr val="000000"/>
                  </a:solidFill>
                  <a:effectLst/>
                  <a:latin typeface="Calibri" panose="020F0502020204030204" pitchFamily="34" charset="0"/>
                  <a:ea typeface="Arial" panose="020B0604020202020204" pitchFamily="34" charset="0"/>
                  <a:cs typeface="Calibri" panose="020F0502020204030204" pitchFamily="34" charset="0"/>
                </a:endParaRPr>
              </a:p>
              <a:p>
                <a:pPr>
                  <a:lnSpc>
                    <a:spcPct val="107000"/>
                  </a:lnSpc>
                  <a:spcBef>
                    <a:spcPts val="300"/>
                  </a:spcBef>
                  <a:spcAft>
                    <a:spcPts val="300"/>
                  </a:spcAft>
                </a:pPr>
                <a:r>
                  <a:rPr lang="en-CA" sz="16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3.3 </a:t>
                </a:r>
                <a:r>
                  <a:rPr lang="en-US" sz="16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Support clients to age well in their home and live with dignity in all care settings. </a:t>
                </a:r>
                <a:r>
                  <a:rPr lang="en-CA" sz="16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a:t>
                </a:r>
                <a:endParaRPr lang="en-CA" sz="1600" dirty="0">
                  <a:effectLst/>
                  <a:latin typeface="Calibri" panose="020F0502020204030204" pitchFamily="34" charset="0"/>
                  <a:ea typeface="Calibri" panose="020F0502020204030204" pitchFamily="34" charset="0"/>
                  <a:cs typeface="Calibri" panose="020F0502020204030204" pitchFamily="34" charset="0"/>
                </a:endParaRPr>
              </a:p>
            </p:txBody>
          </p:sp>
        </p:grpSp>
        <p:grpSp>
          <p:nvGrpSpPr>
            <p:cNvPr id="11" name="Group 10"/>
            <p:cNvGrpSpPr/>
            <p:nvPr/>
          </p:nvGrpSpPr>
          <p:grpSpPr>
            <a:xfrm>
              <a:off x="1629872" y="1138256"/>
              <a:ext cx="5127275" cy="3474616"/>
              <a:chOff x="-497565" y="261970"/>
              <a:chExt cx="8400135" cy="3474789"/>
            </a:xfrm>
          </p:grpSpPr>
          <p:sp>
            <p:nvSpPr>
              <p:cNvPr id="18" name="Rounded Rectangle 17"/>
              <p:cNvSpPr/>
              <p:nvPr/>
            </p:nvSpPr>
            <p:spPr>
              <a:xfrm>
                <a:off x="-497565" y="261970"/>
                <a:ext cx="2619606" cy="3474789"/>
              </a:xfrm>
              <a:prstGeom prst="roundRect">
                <a:avLst/>
              </a:prstGeom>
              <a:noFill/>
              <a:ln w="25400" cap="flat" cmpd="sng" algn="ctr">
                <a:solidFill>
                  <a:srgbClr val="39A535">
                    <a:shade val="50000"/>
                  </a:srgbClr>
                </a:solidFill>
                <a:prstDash val="solid"/>
              </a:ln>
              <a:effectLst/>
            </p:spPr>
            <p:txBody>
              <a:bodyPr rtlCol="0" anchor="ctr"/>
              <a:lstStyle/>
              <a:p>
                <a:endParaRPr lang="en-CA" sz="2000"/>
              </a:p>
            </p:txBody>
          </p:sp>
          <p:sp>
            <p:nvSpPr>
              <p:cNvPr id="19" name="TextBox 12"/>
              <p:cNvSpPr txBox="1"/>
              <p:nvPr/>
            </p:nvSpPr>
            <p:spPr>
              <a:xfrm>
                <a:off x="5305461" y="338340"/>
                <a:ext cx="2597109" cy="3398419"/>
              </a:xfrm>
              <a:prstGeom prst="rect">
                <a:avLst/>
              </a:prstGeom>
              <a:noFill/>
            </p:spPr>
            <p:txBody>
              <a:bodyPr wrap="square" rtlCol="0">
                <a:noAutofit/>
              </a:bodyPr>
              <a:lstStyle/>
              <a:p>
                <a:pPr>
                  <a:lnSpc>
                    <a:spcPct val="107000"/>
                  </a:lnSpc>
                  <a:spcBef>
                    <a:spcPts val="300"/>
                  </a:spcBef>
                  <a:spcAft>
                    <a:spcPts val="300"/>
                  </a:spcAft>
                </a:pPr>
                <a:r>
                  <a:rPr lang="en-CA" sz="1600" dirty="0">
                    <a:solidFill>
                      <a:schemeClr val="tx1"/>
                    </a:solidFill>
                    <a:effectLst/>
                    <a:latin typeface="Calibri" panose="020F0502020204030204" pitchFamily="34" charset="0"/>
                    <a:ea typeface="Arial" panose="020B0604020202020204" pitchFamily="34" charset="0"/>
                    <a:cs typeface="Arial" panose="020B0604020202020204" pitchFamily="34" charset="0"/>
                  </a:rPr>
                  <a:t>4.1 </a:t>
                </a:r>
                <a:r>
                  <a:rPr lang="en-US" sz="1600" dirty="0">
                    <a:solidFill>
                      <a:schemeClr val="tx1"/>
                    </a:solidFill>
                    <a:latin typeface="Calibri" panose="020F0502020204030204" pitchFamily="34" charset="0"/>
                    <a:ea typeface="Calibri" panose="020F0502020204030204" pitchFamily="34" charset="0"/>
                    <a:cs typeface="Times New Roman" panose="02020603050405020304" pitchFamily="18" charset="0"/>
                  </a:rPr>
                  <a:t>Expand equitable access</a:t>
                </a:r>
                <a:r>
                  <a:rPr lang="en-US" sz="1600" dirty="0">
                    <a:solidFill>
                      <a:schemeClr val="tx1"/>
                    </a:solidFill>
                    <a:effectLst/>
                    <a:latin typeface="Calibri" panose="020F0502020204030204" pitchFamily="34" charset="0"/>
                    <a:ea typeface="Arial" panose="020B0604020202020204" pitchFamily="34" charset="0"/>
                    <a:cs typeface="Arial" panose="020B0604020202020204" pitchFamily="34" charset="0"/>
                  </a:rPr>
                  <a:t> to services based on regional social demographics. </a:t>
                </a:r>
              </a:p>
              <a:p>
                <a:pPr>
                  <a:lnSpc>
                    <a:spcPct val="107000"/>
                  </a:lnSpc>
                  <a:spcBef>
                    <a:spcPts val="300"/>
                  </a:spcBef>
                  <a:spcAft>
                    <a:spcPts val="300"/>
                  </a:spcAft>
                </a:pPr>
                <a:r>
                  <a:rPr lang="en-CA" sz="1600" dirty="0">
                    <a:solidFill>
                      <a:schemeClr val="tx1"/>
                    </a:solidFill>
                    <a:effectLst/>
                    <a:latin typeface="Calibri" panose="020F0502020204030204" pitchFamily="34" charset="0"/>
                    <a:ea typeface="Arial" panose="020B0604020202020204" pitchFamily="34" charset="0"/>
                    <a:cs typeface="Arial" panose="020B0604020202020204" pitchFamily="34" charset="0"/>
                  </a:rPr>
                  <a:t>4.2 Seek continuous </a:t>
                </a:r>
                <a:r>
                  <a:rPr lang="en-US" sz="1600" dirty="0">
                    <a:solidFill>
                      <a:schemeClr val="tx1"/>
                    </a:solidFill>
                    <a:effectLst/>
                    <a:latin typeface="Calibri" panose="020F0502020204030204" pitchFamily="34" charset="0"/>
                    <a:ea typeface="Arial" panose="020B0604020202020204" pitchFamily="34" charset="0"/>
                    <a:cs typeface="Arial" panose="020B0604020202020204" pitchFamily="34" charset="0"/>
                  </a:rPr>
                  <a:t>feedback from caregivers and people living with </a:t>
                </a:r>
                <a:r>
                  <a:rPr lang="en-US" sz="1600">
                    <a:solidFill>
                      <a:schemeClr val="tx1"/>
                    </a:solidFill>
                    <a:effectLst/>
                    <a:latin typeface="Calibri" panose="020F0502020204030204" pitchFamily="34" charset="0"/>
                    <a:ea typeface="Arial" panose="020B0604020202020204" pitchFamily="34" charset="0"/>
                    <a:cs typeface="Arial" panose="020B0604020202020204" pitchFamily="34" charset="0"/>
                  </a:rPr>
                  <a:t>dementia on </a:t>
                </a:r>
                <a:r>
                  <a:rPr lang="en-US" sz="1600" dirty="0">
                    <a:solidFill>
                      <a:schemeClr val="tx1"/>
                    </a:solidFill>
                    <a:effectLst/>
                    <a:latin typeface="Calibri" panose="020F0502020204030204" pitchFamily="34" charset="0"/>
                    <a:ea typeface="Arial" panose="020B0604020202020204" pitchFamily="34" charset="0"/>
                    <a:cs typeface="Arial" panose="020B0604020202020204" pitchFamily="34" charset="0"/>
                  </a:rPr>
                  <a:t>programs and services.</a:t>
                </a:r>
              </a:p>
              <a:p>
                <a:pPr>
                  <a:lnSpc>
                    <a:spcPct val="107000"/>
                  </a:lnSpc>
                  <a:spcBef>
                    <a:spcPts val="300"/>
                  </a:spcBef>
                  <a:spcAft>
                    <a:spcPts val="300"/>
                  </a:spcAft>
                </a:pPr>
                <a:r>
                  <a:rPr lang="en-CA" sz="1600" dirty="0">
                    <a:solidFill>
                      <a:schemeClr val="tx1"/>
                    </a:solidFill>
                    <a:effectLst/>
                    <a:latin typeface="Calibri" panose="020F0502020204030204" pitchFamily="34" charset="0"/>
                    <a:ea typeface="Arial" panose="020B0604020202020204" pitchFamily="34" charset="0"/>
                    <a:cs typeface="Arial" panose="020B0604020202020204" pitchFamily="34" charset="0"/>
                  </a:rPr>
                  <a:t>4.3 </a:t>
                </a:r>
                <a:r>
                  <a:rPr lang="en-US" sz="1600" dirty="0">
                    <a:solidFill>
                      <a:schemeClr val="tx1"/>
                    </a:solidFill>
                    <a:effectLst/>
                    <a:latin typeface="Calibri" panose="020F0502020204030204" pitchFamily="34" charset="0"/>
                    <a:ea typeface="Arial" panose="020B0604020202020204" pitchFamily="34" charset="0"/>
                    <a:cs typeface="Arial" panose="020B0604020202020204" pitchFamily="34" charset="0"/>
                  </a:rPr>
                  <a:t>As a key stakeholder, foster partnerships to shape and support health system transformation. </a:t>
                </a:r>
              </a:p>
            </p:txBody>
          </p:sp>
        </p:grpSp>
        <p:grpSp>
          <p:nvGrpSpPr>
            <p:cNvPr id="12" name="Group 11"/>
            <p:cNvGrpSpPr/>
            <p:nvPr/>
          </p:nvGrpSpPr>
          <p:grpSpPr>
            <a:xfrm>
              <a:off x="18664" y="1160869"/>
              <a:ext cx="4930452" cy="3543954"/>
              <a:chOff x="-6238864" y="275044"/>
              <a:chExt cx="8431069" cy="3543954"/>
            </a:xfrm>
          </p:grpSpPr>
          <p:sp>
            <p:nvSpPr>
              <p:cNvPr id="16" name="Rounded Rectangle 15"/>
              <p:cNvSpPr/>
              <p:nvPr/>
            </p:nvSpPr>
            <p:spPr>
              <a:xfrm>
                <a:off x="-468559" y="275044"/>
                <a:ext cx="2660764" cy="3469403"/>
              </a:xfrm>
              <a:prstGeom prst="roundRect">
                <a:avLst/>
              </a:prstGeom>
              <a:noFill/>
              <a:ln w="25400" cap="flat" cmpd="sng" algn="ctr">
                <a:solidFill>
                  <a:srgbClr val="39A535">
                    <a:shade val="50000"/>
                  </a:srgbClr>
                </a:solidFill>
                <a:prstDash val="solid"/>
              </a:ln>
              <a:effectLst/>
            </p:spPr>
            <p:txBody>
              <a:bodyPr rtlCol="0" anchor="ctr"/>
              <a:lstStyle/>
              <a:p>
                <a:endParaRPr lang="en-CA" sz="2000"/>
              </a:p>
            </p:txBody>
          </p:sp>
          <p:sp>
            <p:nvSpPr>
              <p:cNvPr id="17" name="TextBox 13"/>
              <p:cNvSpPr txBox="1"/>
              <p:nvPr/>
            </p:nvSpPr>
            <p:spPr>
              <a:xfrm>
                <a:off x="-6238864" y="529836"/>
                <a:ext cx="2316244" cy="3289162"/>
              </a:xfrm>
              <a:prstGeom prst="rect">
                <a:avLst/>
              </a:prstGeom>
              <a:noFill/>
            </p:spPr>
            <p:txBody>
              <a:bodyPr wrap="square" rtlCol="0">
                <a:noAutofit/>
              </a:bodyPr>
              <a:lstStyle/>
              <a:p>
                <a:pPr>
                  <a:lnSpc>
                    <a:spcPct val="107000"/>
                  </a:lnSpc>
                  <a:spcBef>
                    <a:spcPts val="300"/>
                  </a:spcBef>
                  <a:spcAft>
                    <a:spcPts val="300"/>
                  </a:spcAft>
                </a:pPr>
                <a:r>
                  <a:rPr lang="en-CA" sz="1600" dirty="0">
                    <a:solidFill>
                      <a:schemeClr val="tx1"/>
                    </a:solidFill>
                    <a:latin typeface="Calibri" panose="020F0502020204030204" pitchFamily="34" charset="0"/>
                    <a:ea typeface="Arial" panose="020B0604020202020204" pitchFamily="34" charset="0"/>
                    <a:cs typeface="Arial" panose="020B0604020202020204" pitchFamily="34" charset="0"/>
                  </a:rPr>
                  <a:t>1</a:t>
                </a:r>
                <a:r>
                  <a:rPr lang="en-CA" sz="1600" dirty="0">
                    <a:solidFill>
                      <a:schemeClr val="tx1"/>
                    </a:solidFill>
                    <a:effectLst/>
                    <a:latin typeface="Calibri" panose="020F0502020204030204" pitchFamily="34" charset="0"/>
                    <a:ea typeface="Arial" panose="020B0604020202020204" pitchFamily="34" charset="0"/>
                    <a:cs typeface="Arial" panose="020B0604020202020204" pitchFamily="34" charset="0"/>
                  </a:rPr>
                  <a:t>.1 </a:t>
                </a:r>
                <a:r>
                  <a:rPr lang="en-US" sz="1600" dirty="0">
                    <a:solidFill>
                      <a:schemeClr val="tx1"/>
                    </a:solidFill>
                    <a:effectLst/>
                    <a:latin typeface="Calibri" panose="020F0502020204030204" pitchFamily="34" charset="0"/>
                    <a:ea typeface="Arial" panose="020B0604020202020204" pitchFamily="34" charset="0"/>
                    <a:cs typeface="Arial" panose="020B0604020202020204" pitchFamily="34" charset="0"/>
                  </a:rPr>
                  <a:t>Elevate public and institutional recognition of our impact. </a:t>
                </a:r>
              </a:p>
              <a:p>
                <a:pPr>
                  <a:lnSpc>
                    <a:spcPct val="107000"/>
                  </a:lnSpc>
                  <a:spcBef>
                    <a:spcPts val="300"/>
                  </a:spcBef>
                  <a:spcAft>
                    <a:spcPts val="300"/>
                  </a:spcAft>
                </a:pPr>
                <a:endParaRPr lang="en-US" sz="1600" dirty="0">
                  <a:solidFill>
                    <a:schemeClr val="tx1"/>
                  </a:solidFill>
                  <a:effectLst/>
                  <a:latin typeface="Calibri" panose="020F0502020204030204" pitchFamily="34" charset="0"/>
                  <a:ea typeface="Arial" panose="020B0604020202020204" pitchFamily="34" charset="0"/>
                  <a:cs typeface="Arial" panose="020B0604020202020204" pitchFamily="34" charset="0"/>
                </a:endParaRPr>
              </a:p>
              <a:p>
                <a:pPr>
                  <a:lnSpc>
                    <a:spcPct val="107000"/>
                  </a:lnSpc>
                  <a:spcBef>
                    <a:spcPts val="300"/>
                  </a:spcBef>
                  <a:spcAft>
                    <a:spcPts val="300"/>
                  </a:spcAft>
                </a:pPr>
                <a:r>
                  <a:rPr lang="en-CA" sz="1600" dirty="0">
                    <a:solidFill>
                      <a:schemeClr val="tx1"/>
                    </a:solidFill>
                    <a:effectLst/>
                    <a:latin typeface="Calibri" panose="020F0502020204030204" pitchFamily="34" charset="0"/>
                    <a:ea typeface="Arial" panose="020B0604020202020204" pitchFamily="34" charset="0"/>
                    <a:cs typeface="Arial" panose="020B0604020202020204" pitchFamily="34" charset="0"/>
                  </a:rPr>
                  <a:t>1.2 </a:t>
                </a:r>
                <a:r>
                  <a:rPr lang="en-US" sz="1600" dirty="0">
                    <a:solidFill>
                      <a:schemeClr val="tx1"/>
                    </a:solidFill>
                    <a:effectLst/>
                    <a:latin typeface="Calibri" panose="020F0502020204030204" pitchFamily="34" charset="0"/>
                    <a:ea typeface="Arial" panose="020B0604020202020204" pitchFamily="34" charset="0"/>
                    <a:cs typeface="Arial" panose="020B0604020202020204" pitchFamily="34" charset="0"/>
                  </a:rPr>
                  <a:t>Establish the organization as the trusted regional leader in dementia care. </a:t>
                </a:r>
              </a:p>
            </p:txBody>
          </p:sp>
        </p:grpSp>
        <p:grpSp>
          <p:nvGrpSpPr>
            <p:cNvPr id="13" name="Group 12"/>
            <p:cNvGrpSpPr/>
            <p:nvPr/>
          </p:nvGrpSpPr>
          <p:grpSpPr>
            <a:xfrm>
              <a:off x="1722935" y="1103455"/>
              <a:ext cx="4991243" cy="3509417"/>
              <a:chOff x="-6359308" y="201058"/>
              <a:chExt cx="8698115" cy="3553214"/>
            </a:xfrm>
          </p:grpSpPr>
          <p:sp>
            <p:nvSpPr>
              <p:cNvPr id="14" name="Rounded Rectangle 13"/>
              <p:cNvSpPr/>
              <p:nvPr/>
            </p:nvSpPr>
            <p:spPr>
              <a:xfrm>
                <a:off x="-372801" y="201058"/>
                <a:ext cx="2711608" cy="3553214"/>
              </a:xfrm>
              <a:prstGeom prst="roundRect">
                <a:avLst/>
              </a:prstGeom>
              <a:noFill/>
              <a:ln w="25400" cap="flat" cmpd="sng" algn="ctr">
                <a:solidFill>
                  <a:srgbClr val="39A535">
                    <a:shade val="50000"/>
                  </a:srgbClr>
                </a:solidFill>
                <a:prstDash val="solid"/>
              </a:ln>
              <a:effectLst/>
            </p:spPr>
            <p:txBody>
              <a:bodyPr rtlCol="0" anchor="ctr"/>
              <a:lstStyle/>
              <a:p>
                <a:endParaRPr lang="en-CA" sz="2000" dirty="0"/>
              </a:p>
            </p:txBody>
          </p:sp>
          <p:sp>
            <p:nvSpPr>
              <p:cNvPr id="15" name="TextBox 14"/>
              <p:cNvSpPr txBox="1"/>
              <p:nvPr/>
            </p:nvSpPr>
            <p:spPr>
              <a:xfrm>
                <a:off x="-6359308" y="482432"/>
                <a:ext cx="2624281" cy="2924716"/>
              </a:xfrm>
              <a:prstGeom prst="rect">
                <a:avLst/>
              </a:prstGeom>
              <a:noFill/>
            </p:spPr>
            <p:txBody>
              <a:bodyPr wrap="square" rtlCol="0">
                <a:noAutofit/>
              </a:bodyPr>
              <a:lstStyle/>
              <a:p>
                <a:pPr>
                  <a:lnSpc>
                    <a:spcPct val="107000"/>
                  </a:lnSpc>
                  <a:spcBef>
                    <a:spcPts val="300"/>
                  </a:spcBef>
                  <a:spcAft>
                    <a:spcPts val="300"/>
                  </a:spcAft>
                </a:pPr>
                <a:r>
                  <a:rPr lang="en-CA" sz="1600" dirty="0">
                    <a:solidFill>
                      <a:schemeClr val="tx1"/>
                    </a:solidFill>
                    <a:latin typeface="Calibri" panose="020F0502020204030204" pitchFamily="34" charset="0"/>
                    <a:ea typeface="Arial" panose="020B0604020202020204" pitchFamily="34" charset="0"/>
                    <a:cs typeface="Arial" panose="020B0604020202020204" pitchFamily="34" charset="0"/>
                  </a:rPr>
                  <a:t>2</a:t>
                </a:r>
                <a:r>
                  <a:rPr lang="en-CA" sz="1600" dirty="0">
                    <a:solidFill>
                      <a:schemeClr val="tx1"/>
                    </a:solidFill>
                    <a:effectLst/>
                    <a:latin typeface="Calibri" panose="020F0502020204030204" pitchFamily="34" charset="0"/>
                    <a:ea typeface="Arial" panose="020B0604020202020204" pitchFamily="34" charset="0"/>
                    <a:cs typeface="Arial" panose="020B0604020202020204" pitchFamily="34" charset="0"/>
                  </a:rPr>
                  <a:t>.1 </a:t>
                </a:r>
                <a:r>
                  <a:rPr lang="en-US" sz="1600" dirty="0">
                    <a:solidFill>
                      <a:schemeClr val="tx1"/>
                    </a:solidFill>
                    <a:effectLst/>
                    <a:latin typeface="Calibri" panose="020F0502020204030204" pitchFamily="34" charset="0"/>
                    <a:ea typeface="Arial" panose="020B0604020202020204" pitchFamily="34" charset="0"/>
                    <a:cs typeface="Arial" panose="020B0604020202020204" pitchFamily="34" charset="0"/>
                  </a:rPr>
                  <a:t>Increase and diversify revenue to ensure long-term sustainability. </a:t>
                </a:r>
              </a:p>
              <a:p>
                <a:pPr>
                  <a:lnSpc>
                    <a:spcPct val="107000"/>
                  </a:lnSpc>
                  <a:spcBef>
                    <a:spcPts val="300"/>
                  </a:spcBef>
                  <a:spcAft>
                    <a:spcPts val="300"/>
                  </a:spcAft>
                </a:pPr>
                <a:endParaRPr lang="en-US" sz="1600" dirty="0">
                  <a:solidFill>
                    <a:schemeClr val="tx1"/>
                  </a:solidFill>
                  <a:latin typeface="Calibri" panose="020F0502020204030204" pitchFamily="34" charset="0"/>
                  <a:ea typeface="Arial" panose="020B0604020202020204" pitchFamily="34" charset="0"/>
                  <a:cs typeface="Arial" panose="020B0604020202020204" pitchFamily="34" charset="0"/>
                </a:endParaRPr>
              </a:p>
              <a:p>
                <a:pPr>
                  <a:lnSpc>
                    <a:spcPct val="107000"/>
                  </a:lnSpc>
                  <a:spcBef>
                    <a:spcPts val="300"/>
                  </a:spcBef>
                  <a:spcAft>
                    <a:spcPts val="300"/>
                  </a:spcAft>
                </a:pPr>
                <a:r>
                  <a:rPr lang="en-CA" sz="1600" dirty="0">
                    <a:solidFill>
                      <a:schemeClr val="tx1"/>
                    </a:solidFill>
                    <a:latin typeface="Calibri" panose="020F0502020204030204" pitchFamily="34" charset="0"/>
                    <a:ea typeface="Arial" panose="020B0604020202020204" pitchFamily="34" charset="0"/>
                    <a:cs typeface="Arial" panose="020B0604020202020204" pitchFamily="34" charset="0"/>
                  </a:rPr>
                  <a:t>2</a:t>
                </a:r>
                <a:r>
                  <a:rPr lang="en-CA" sz="1600" dirty="0">
                    <a:solidFill>
                      <a:schemeClr val="tx1"/>
                    </a:solidFill>
                    <a:effectLst/>
                    <a:latin typeface="Calibri" panose="020F0502020204030204" pitchFamily="34" charset="0"/>
                    <a:ea typeface="Arial" panose="020B0604020202020204" pitchFamily="34" charset="0"/>
                    <a:cs typeface="Arial" panose="020B0604020202020204" pitchFamily="34" charset="0"/>
                  </a:rPr>
                  <a:t>.2 </a:t>
                </a:r>
                <a:r>
                  <a:rPr lang="en-US" sz="1600" dirty="0">
                    <a:solidFill>
                      <a:schemeClr val="tx1"/>
                    </a:solidFill>
                    <a:effectLst/>
                    <a:latin typeface="Calibri" panose="020F0502020204030204" pitchFamily="34" charset="0"/>
                    <a:ea typeface="Arial" panose="020B0604020202020204" pitchFamily="34" charset="0"/>
                    <a:cs typeface="Arial" panose="020B0604020202020204" pitchFamily="34" charset="0"/>
                  </a:rPr>
                  <a:t>Nurture an informed, empowered, and engaged culture.</a:t>
                </a:r>
              </a:p>
            </p:txBody>
          </p:sp>
        </p:grpSp>
      </p:grpSp>
    </p:spTree>
    <p:extLst>
      <p:ext uri="{BB962C8B-B14F-4D97-AF65-F5344CB8AC3E}">
        <p14:creationId xmlns:p14="http://schemas.microsoft.com/office/powerpoint/2010/main" val="3705753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E91F77-01C4-A807-4A8C-55A73BEB9C8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A7BF6F0-F85F-DAB7-961B-45F4862B5A56}"/>
              </a:ext>
            </a:extLst>
          </p:cNvPr>
          <p:cNvSpPr>
            <a:spLocks noGrp="1"/>
          </p:cNvSpPr>
          <p:nvPr>
            <p:ph type="title"/>
          </p:nvPr>
        </p:nvSpPr>
        <p:spPr/>
        <p:txBody>
          <a:bodyPr/>
          <a:lstStyle/>
          <a:p>
            <a:r>
              <a:rPr lang="en-US" b="1" dirty="0">
                <a:latin typeface="Calibri" panose="020F0502020204030204" pitchFamily="34" charset="0"/>
                <a:ea typeface="Calibri" panose="020F0502020204030204" pitchFamily="34" charset="0"/>
                <a:cs typeface="Calibri" panose="020F0502020204030204" pitchFamily="34" charset="0"/>
              </a:rPr>
              <a:t>Vision mission </a:t>
            </a:r>
            <a:r>
              <a:rPr lang="en-US" b="1" dirty="0" err="1">
                <a:latin typeface="Calibri" panose="020F0502020204030204" pitchFamily="34" charset="0"/>
                <a:ea typeface="Calibri" panose="020F0502020204030204" pitchFamily="34" charset="0"/>
                <a:cs typeface="Calibri" panose="020F0502020204030204" pitchFamily="34" charset="0"/>
              </a:rPr>
              <a:t>valeurs</a:t>
            </a:r>
            <a:r>
              <a:rPr lang="en-US" b="1" dirty="0">
                <a:latin typeface="Calibri" panose="020F0502020204030204" pitchFamily="34" charset="0"/>
                <a:ea typeface="Calibri" panose="020F0502020204030204" pitchFamily="34" charset="0"/>
                <a:cs typeface="Calibri" panose="020F0502020204030204" pitchFamily="34" charset="0"/>
              </a:rPr>
              <a:t> 2025 - 2028</a:t>
            </a:r>
            <a:endParaRPr lang="en-CA" b="1" dirty="0">
              <a:latin typeface="Calibri" panose="020F0502020204030204" pitchFamily="34" charset="0"/>
              <a:ea typeface="Calibri" panose="020F0502020204030204" pitchFamily="34" charset="0"/>
              <a:cs typeface="Calibri" panose="020F0502020204030204" pitchFamily="34" charset="0"/>
            </a:endParaRPr>
          </a:p>
        </p:txBody>
      </p:sp>
      <p:sp>
        <p:nvSpPr>
          <p:cNvPr id="3" name="Slide Number Placeholder 2">
            <a:extLst>
              <a:ext uri="{FF2B5EF4-FFF2-40B4-BE49-F238E27FC236}">
                <a16:creationId xmlns:a16="http://schemas.microsoft.com/office/drawing/2014/main" id="{E8CE9281-BAC8-59A5-6BF7-6851E2BEF83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a:t>
            </a:fld>
            <a:endParaRPr lang="en-US"/>
          </a:p>
        </p:txBody>
      </p:sp>
      <p:sp>
        <p:nvSpPr>
          <p:cNvPr id="8" name="docshape22">
            <a:extLst>
              <a:ext uri="{FF2B5EF4-FFF2-40B4-BE49-F238E27FC236}">
                <a16:creationId xmlns:a16="http://schemas.microsoft.com/office/drawing/2014/main" id="{37CB89BA-AD66-3B88-B9FD-2D6FC8EEC6E4}"/>
              </a:ext>
            </a:extLst>
          </p:cNvPr>
          <p:cNvSpPr>
            <a:spLocks noChangeArrowheads="1"/>
          </p:cNvSpPr>
          <p:nvPr/>
        </p:nvSpPr>
        <p:spPr bwMode="auto">
          <a:xfrm>
            <a:off x="321420" y="1307062"/>
            <a:ext cx="11547740" cy="817874"/>
          </a:xfrm>
          <a:prstGeom prst="rect">
            <a:avLst/>
          </a:prstGeom>
          <a:solidFill>
            <a:srgbClr val="FFFFFF"/>
          </a:solidFill>
          <a:ln w="25400">
            <a:solidFill>
              <a:srgbClr val="00B050"/>
            </a:solidFill>
            <a:prstDash val="solid"/>
            <a:miter lim="800000"/>
            <a:headEnd/>
            <a:tailEnd/>
          </a:ln>
        </p:spPr>
        <p:txBody>
          <a:bodyPr rot="0" vert="horz" wrap="square" lIns="91440" tIns="45720" rIns="91440" bIns="45720" anchor="t" anchorCtr="0" upright="1">
            <a:noAutofit/>
          </a:bodyPr>
          <a:lstStyle/>
          <a:p>
            <a:endParaRPr lang="en-CA" sz="2000" dirty="0"/>
          </a:p>
        </p:txBody>
      </p:sp>
      <p:sp>
        <p:nvSpPr>
          <p:cNvPr id="10" name="docshape24">
            <a:extLst>
              <a:ext uri="{FF2B5EF4-FFF2-40B4-BE49-F238E27FC236}">
                <a16:creationId xmlns:a16="http://schemas.microsoft.com/office/drawing/2014/main" id="{643F21D8-FF76-99F3-DF37-6EA182D18327}"/>
              </a:ext>
            </a:extLst>
          </p:cNvPr>
          <p:cNvSpPr>
            <a:spLocks/>
          </p:cNvSpPr>
          <p:nvPr/>
        </p:nvSpPr>
        <p:spPr bwMode="auto">
          <a:xfrm>
            <a:off x="299186" y="1343818"/>
            <a:ext cx="2381118" cy="1511850"/>
          </a:xfrm>
          <a:custGeom>
            <a:avLst/>
            <a:gdLst>
              <a:gd name="T0" fmla="+- 0 21 21"/>
              <a:gd name="T1" fmla="*/ T0 w 2356"/>
              <a:gd name="T2" fmla="+- 0 20 20"/>
              <a:gd name="T3" fmla="*/ 20 h 992"/>
              <a:gd name="T4" fmla="+- 0 1881 21"/>
              <a:gd name="T5" fmla="*/ T4 w 2356"/>
              <a:gd name="T6" fmla="+- 0 20 20"/>
              <a:gd name="T7" fmla="*/ 20 h 992"/>
              <a:gd name="T8" fmla="+- 0 2377 21"/>
              <a:gd name="T9" fmla="*/ T8 w 2356"/>
              <a:gd name="T10" fmla="+- 0 516 20"/>
              <a:gd name="T11" fmla="*/ 516 h 992"/>
              <a:gd name="T12" fmla="+- 0 1881 21"/>
              <a:gd name="T13" fmla="*/ T12 w 2356"/>
              <a:gd name="T14" fmla="+- 0 1012 20"/>
              <a:gd name="T15" fmla="*/ 1012 h 992"/>
              <a:gd name="T16" fmla="+- 0 21 21"/>
              <a:gd name="T17" fmla="*/ T16 w 2356"/>
              <a:gd name="T18" fmla="+- 0 1012 20"/>
              <a:gd name="T19" fmla="*/ 1012 h 992"/>
              <a:gd name="T20" fmla="+- 0 21 21"/>
              <a:gd name="T21" fmla="*/ T20 w 2356"/>
              <a:gd name="T22" fmla="+- 0 20 20"/>
              <a:gd name="T23" fmla="*/ 20 h 992"/>
            </a:gdLst>
            <a:ahLst/>
            <a:cxnLst>
              <a:cxn ang="0">
                <a:pos x="T1" y="T3"/>
              </a:cxn>
              <a:cxn ang="0">
                <a:pos x="T5" y="T7"/>
              </a:cxn>
              <a:cxn ang="0">
                <a:pos x="T9" y="T11"/>
              </a:cxn>
              <a:cxn ang="0">
                <a:pos x="T13" y="T15"/>
              </a:cxn>
              <a:cxn ang="0">
                <a:pos x="T17" y="T19"/>
              </a:cxn>
              <a:cxn ang="0">
                <a:pos x="T21" y="T23"/>
              </a:cxn>
            </a:cxnLst>
            <a:rect l="0" t="0" r="r" b="b"/>
            <a:pathLst>
              <a:path w="2356" h="992">
                <a:moveTo>
                  <a:pt x="0" y="0"/>
                </a:moveTo>
                <a:lnTo>
                  <a:pt x="1860" y="0"/>
                </a:lnTo>
                <a:lnTo>
                  <a:pt x="2356" y="496"/>
                </a:lnTo>
                <a:lnTo>
                  <a:pt x="1860" y="992"/>
                </a:lnTo>
                <a:lnTo>
                  <a:pt x="0" y="992"/>
                </a:lnTo>
                <a:lnTo>
                  <a:pt x="0" y="0"/>
                </a:lnTo>
                <a:close/>
              </a:path>
            </a:pathLst>
          </a:custGeom>
          <a:noFill/>
          <a:ln w="254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sz="2000"/>
          </a:p>
        </p:txBody>
      </p:sp>
      <p:sp>
        <p:nvSpPr>
          <p:cNvPr id="11" name="docshape25">
            <a:extLst>
              <a:ext uri="{FF2B5EF4-FFF2-40B4-BE49-F238E27FC236}">
                <a16:creationId xmlns:a16="http://schemas.microsoft.com/office/drawing/2014/main" id="{C3FA3456-4C0C-33ED-D986-922BBF3D8E51}"/>
              </a:ext>
            </a:extLst>
          </p:cNvPr>
          <p:cNvSpPr>
            <a:spLocks noChangeArrowheads="1"/>
          </p:cNvSpPr>
          <p:nvPr/>
        </p:nvSpPr>
        <p:spPr bwMode="auto">
          <a:xfrm>
            <a:off x="324452" y="2604201"/>
            <a:ext cx="11029348" cy="70084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CA" sz="2000" dirty="0"/>
          </a:p>
        </p:txBody>
      </p:sp>
      <p:sp>
        <p:nvSpPr>
          <p:cNvPr id="13" name="docshape27">
            <a:extLst>
              <a:ext uri="{FF2B5EF4-FFF2-40B4-BE49-F238E27FC236}">
                <a16:creationId xmlns:a16="http://schemas.microsoft.com/office/drawing/2014/main" id="{8ED73C0F-F305-A7E2-F704-D79B3505A021}"/>
              </a:ext>
            </a:extLst>
          </p:cNvPr>
          <p:cNvSpPr>
            <a:spLocks noChangeArrowheads="1"/>
          </p:cNvSpPr>
          <p:nvPr/>
        </p:nvSpPr>
        <p:spPr bwMode="auto">
          <a:xfrm>
            <a:off x="299186" y="3609486"/>
            <a:ext cx="11029348" cy="15118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CA" sz="2000" dirty="0"/>
          </a:p>
        </p:txBody>
      </p:sp>
      <p:sp>
        <p:nvSpPr>
          <p:cNvPr id="14" name="docshape28">
            <a:extLst>
              <a:ext uri="{FF2B5EF4-FFF2-40B4-BE49-F238E27FC236}">
                <a16:creationId xmlns:a16="http://schemas.microsoft.com/office/drawing/2014/main" id="{FE06E37B-64AB-8B43-B19D-FB96D57A271A}"/>
              </a:ext>
            </a:extLst>
          </p:cNvPr>
          <p:cNvSpPr>
            <a:spLocks noChangeArrowheads="1"/>
          </p:cNvSpPr>
          <p:nvPr/>
        </p:nvSpPr>
        <p:spPr bwMode="auto">
          <a:xfrm>
            <a:off x="321420" y="3299295"/>
            <a:ext cx="11547740" cy="2960104"/>
          </a:xfrm>
          <a:prstGeom prst="rect">
            <a:avLst/>
          </a:prstGeom>
          <a:noFill/>
          <a:ln w="25400">
            <a:solidFill>
              <a:srgbClr val="00B05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sz="2000"/>
          </a:p>
        </p:txBody>
      </p:sp>
      <p:sp>
        <p:nvSpPr>
          <p:cNvPr id="15" name="docshape29">
            <a:extLst>
              <a:ext uri="{FF2B5EF4-FFF2-40B4-BE49-F238E27FC236}">
                <a16:creationId xmlns:a16="http://schemas.microsoft.com/office/drawing/2014/main" id="{71B5A0FD-1810-9EE7-9044-71E654E74963}"/>
              </a:ext>
            </a:extLst>
          </p:cNvPr>
          <p:cNvSpPr>
            <a:spLocks/>
          </p:cNvSpPr>
          <p:nvPr/>
        </p:nvSpPr>
        <p:spPr bwMode="auto">
          <a:xfrm>
            <a:off x="457499" y="2456789"/>
            <a:ext cx="1935127" cy="485341"/>
          </a:xfrm>
          <a:custGeom>
            <a:avLst/>
            <a:gdLst>
              <a:gd name="T0" fmla="+- 0 1880 20"/>
              <a:gd name="T1" fmla="*/ T0 w 2356"/>
              <a:gd name="T2" fmla="+- 0 1038 1038"/>
              <a:gd name="T3" fmla="*/ 1038 h 992"/>
              <a:gd name="T4" fmla="+- 0 20 20"/>
              <a:gd name="T5" fmla="*/ T4 w 2356"/>
              <a:gd name="T6" fmla="+- 0 1038 1038"/>
              <a:gd name="T7" fmla="*/ 1038 h 992"/>
              <a:gd name="T8" fmla="+- 0 20 20"/>
              <a:gd name="T9" fmla="*/ T8 w 2356"/>
              <a:gd name="T10" fmla="+- 0 2030 1038"/>
              <a:gd name="T11" fmla="*/ 2030 h 992"/>
              <a:gd name="T12" fmla="+- 0 1880 20"/>
              <a:gd name="T13" fmla="*/ T12 w 2356"/>
              <a:gd name="T14" fmla="+- 0 2030 1038"/>
              <a:gd name="T15" fmla="*/ 2030 h 992"/>
              <a:gd name="T16" fmla="+- 0 2376 20"/>
              <a:gd name="T17" fmla="*/ T16 w 2356"/>
              <a:gd name="T18" fmla="+- 0 1534 1038"/>
              <a:gd name="T19" fmla="*/ 1534 h 992"/>
              <a:gd name="T20" fmla="+- 0 1880 20"/>
              <a:gd name="T21" fmla="*/ T20 w 2356"/>
              <a:gd name="T22" fmla="+- 0 1038 1038"/>
              <a:gd name="T23" fmla="*/ 1038 h 992"/>
            </a:gdLst>
            <a:ahLst/>
            <a:cxnLst>
              <a:cxn ang="0">
                <a:pos x="T1" y="T3"/>
              </a:cxn>
              <a:cxn ang="0">
                <a:pos x="T5" y="T7"/>
              </a:cxn>
              <a:cxn ang="0">
                <a:pos x="T9" y="T11"/>
              </a:cxn>
              <a:cxn ang="0">
                <a:pos x="T13" y="T15"/>
              </a:cxn>
              <a:cxn ang="0">
                <a:pos x="T17" y="T19"/>
              </a:cxn>
              <a:cxn ang="0">
                <a:pos x="T21" y="T23"/>
              </a:cxn>
            </a:cxnLst>
            <a:rect l="0" t="0" r="r" b="b"/>
            <a:pathLst>
              <a:path w="2356" h="992">
                <a:moveTo>
                  <a:pt x="1860" y="0"/>
                </a:moveTo>
                <a:lnTo>
                  <a:pt x="0" y="0"/>
                </a:lnTo>
                <a:lnTo>
                  <a:pt x="0" y="992"/>
                </a:lnTo>
                <a:lnTo>
                  <a:pt x="1860" y="992"/>
                </a:lnTo>
                <a:lnTo>
                  <a:pt x="2356" y="496"/>
                </a:lnTo>
                <a:lnTo>
                  <a:pt x="1860" y="0"/>
                </a:lnTo>
                <a:close/>
              </a:path>
            </a:pathLst>
          </a:custGeom>
          <a:solidFill>
            <a:schemeClr val="accent2"/>
          </a:solidFill>
          <a:ln>
            <a:noFill/>
          </a:ln>
        </p:spPr>
        <p:txBody>
          <a:bodyPr rot="0" vert="horz" wrap="square" lIns="91440" tIns="45720" rIns="91440" bIns="45720" anchor="t" anchorCtr="0" upright="1">
            <a:noAutofit/>
          </a:bodyPr>
          <a:lstStyle/>
          <a:p>
            <a:r>
              <a:rPr lang="en-CA" sz="2000" b="1" dirty="0">
                <a:solidFill>
                  <a:schemeClr val="bg1"/>
                </a:solidFill>
                <a:latin typeface="Calibri" panose="020F0502020204030204" pitchFamily="34" charset="0"/>
                <a:ea typeface="Calibri" panose="020F0502020204030204" pitchFamily="34" charset="0"/>
                <a:cs typeface="Calibri" panose="020F0502020204030204" pitchFamily="34" charset="0"/>
              </a:rPr>
              <a:t>Notre mission</a:t>
            </a:r>
          </a:p>
        </p:txBody>
      </p:sp>
      <p:sp>
        <p:nvSpPr>
          <p:cNvPr id="16" name="docshape30">
            <a:extLst>
              <a:ext uri="{FF2B5EF4-FFF2-40B4-BE49-F238E27FC236}">
                <a16:creationId xmlns:a16="http://schemas.microsoft.com/office/drawing/2014/main" id="{826BE03D-94FD-D032-4813-C47A09138817}"/>
              </a:ext>
            </a:extLst>
          </p:cNvPr>
          <p:cNvSpPr>
            <a:spLocks/>
          </p:cNvSpPr>
          <p:nvPr/>
        </p:nvSpPr>
        <p:spPr bwMode="auto">
          <a:xfrm>
            <a:off x="1496819" y="4222733"/>
            <a:ext cx="2381118" cy="1194849"/>
          </a:xfrm>
          <a:custGeom>
            <a:avLst/>
            <a:gdLst>
              <a:gd name="T0" fmla="+- 0 20 20"/>
              <a:gd name="T1" fmla="*/ T0 w 2356"/>
              <a:gd name="T2" fmla="+- 0 1038 1038"/>
              <a:gd name="T3" fmla="*/ 1038 h 992"/>
              <a:gd name="T4" fmla="+- 0 1880 20"/>
              <a:gd name="T5" fmla="*/ T4 w 2356"/>
              <a:gd name="T6" fmla="+- 0 1038 1038"/>
              <a:gd name="T7" fmla="*/ 1038 h 992"/>
              <a:gd name="T8" fmla="+- 0 2376 20"/>
              <a:gd name="T9" fmla="*/ T8 w 2356"/>
              <a:gd name="T10" fmla="+- 0 1534 1038"/>
              <a:gd name="T11" fmla="*/ 1534 h 992"/>
              <a:gd name="T12" fmla="+- 0 1880 20"/>
              <a:gd name="T13" fmla="*/ T12 w 2356"/>
              <a:gd name="T14" fmla="+- 0 2030 1038"/>
              <a:gd name="T15" fmla="*/ 2030 h 992"/>
              <a:gd name="T16" fmla="+- 0 20 20"/>
              <a:gd name="T17" fmla="*/ T16 w 2356"/>
              <a:gd name="T18" fmla="+- 0 2030 1038"/>
              <a:gd name="T19" fmla="*/ 2030 h 992"/>
              <a:gd name="T20" fmla="+- 0 20 20"/>
              <a:gd name="T21" fmla="*/ T20 w 2356"/>
              <a:gd name="T22" fmla="+- 0 1038 1038"/>
              <a:gd name="T23" fmla="*/ 1038 h 992"/>
            </a:gdLst>
            <a:ahLst/>
            <a:cxnLst>
              <a:cxn ang="0">
                <a:pos x="T1" y="T3"/>
              </a:cxn>
              <a:cxn ang="0">
                <a:pos x="T5" y="T7"/>
              </a:cxn>
              <a:cxn ang="0">
                <a:pos x="T9" y="T11"/>
              </a:cxn>
              <a:cxn ang="0">
                <a:pos x="T13" y="T15"/>
              </a:cxn>
              <a:cxn ang="0">
                <a:pos x="T17" y="T19"/>
              </a:cxn>
              <a:cxn ang="0">
                <a:pos x="T21" y="T23"/>
              </a:cxn>
            </a:cxnLst>
            <a:rect l="0" t="0" r="r" b="b"/>
            <a:pathLst>
              <a:path w="2356" h="992">
                <a:moveTo>
                  <a:pt x="0" y="0"/>
                </a:moveTo>
                <a:lnTo>
                  <a:pt x="1860" y="0"/>
                </a:lnTo>
                <a:lnTo>
                  <a:pt x="2356" y="496"/>
                </a:lnTo>
                <a:lnTo>
                  <a:pt x="1860" y="992"/>
                </a:lnTo>
                <a:lnTo>
                  <a:pt x="0" y="992"/>
                </a:lnTo>
                <a:lnTo>
                  <a:pt x="0" y="0"/>
                </a:lnTo>
                <a:close/>
              </a:path>
            </a:pathLst>
          </a:custGeom>
          <a:noFill/>
          <a:ln w="254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sz="2000"/>
          </a:p>
        </p:txBody>
      </p:sp>
      <p:sp>
        <p:nvSpPr>
          <p:cNvPr id="17" name="docshape31">
            <a:extLst>
              <a:ext uri="{FF2B5EF4-FFF2-40B4-BE49-F238E27FC236}">
                <a16:creationId xmlns:a16="http://schemas.microsoft.com/office/drawing/2014/main" id="{7957E4A6-72A4-C3A8-2701-A9C78C255539}"/>
              </a:ext>
            </a:extLst>
          </p:cNvPr>
          <p:cNvSpPr>
            <a:spLocks/>
          </p:cNvSpPr>
          <p:nvPr/>
        </p:nvSpPr>
        <p:spPr bwMode="auto">
          <a:xfrm>
            <a:off x="426721" y="4351820"/>
            <a:ext cx="1969995" cy="525794"/>
          </a:xfrm>
          <a:custGeom>
            <a:avLst/>
            <a:gdLst>
              <a:gd name="T0" fmla="+- 0 1883 23"/>
              <a:gd name="T1" fmla="*/ T0 w 2356"/>
              <a:gd name="T2" fmla="+- 0 2081 2081"/>
              <a:gd name="T3" fmla="*/ 2081 h 992"/>
              <a:gd name="T4" fmla="+- 0 23 23"/>
              <a:gd name="T5" fmla="*/ T4 w 2356"/>
              <a:gd name="T6" fmla="+- 0 2081 2081"/>
              <a:gd name="T7" fmla="*/ 2081 h 992"/>
              <a:gd name="T8" fmla="+- 0 23 23"/>
              <a:gd name="T9" fmla="*/ T8 w 2356"/>
              <a:gd name="T10" fmla="+- 0 3073 2081"/>
              <a:gd name="T11" fmla="*/ 3073 h 992"/>
              <a:gd name="T12" fmla="+- 0 1883 23"/>
              <a:gd name="T13" fmla="*/ T12 w 2356"/>
              <a:gd name="T14" fmla="+- 0 3073 2081"/>
              <a:gd name="T15" fmla="*/ 3073 h 992"/>
              <a:gd name="T16" fmla="+- 0 2379 23"/>
              <a:gd name="T17" fmla="*/ T16 w 2356"/>
              <a:gd name="T18" fmla="+- 0 2577 2081"/>
              <a:gd name="T19" fmla="*/ 2577 h 992"/>
              <a:gd name="T20" fmla="+- 0 1883 23"/>
              <a:gd name="T21" fmla="*/ T20 w 2356"/>
              <a:gd name="T22" fmla="+- 0 2081 2081"/>
              <a:gd name="T23" fmla="*/ 2081 h 992"/>
            </a:gdLst>
            <a:ahLst/>
            <a:cxnLst>
              <a:cxn ang="0">
                <a:pos x="T1" y="T3"/>
              </a:cxn>
              <a:cxn ang="0">
                <a:pos x="T5" y="T7"/>
              </a:cxn>
              <a:cxn ang="0">
                <a:pos x="T9" y="T11"/>
              </a:cxn>
              <a:cxn ang="0">
                <a:pos x="T13" y="T15"/>
              </a:cxn>
              <a:cxn ang="0">
                <a:pos x="T17" y="T19"/>
              </a:cxn>
              <a:cxn ang="0">
                <a:pos x="T21" y="T23"/>
              </a:cxn>
            </a:cxnLst>
            <a:rect l="0" t="0" r="r" b="b"/>
            <a:pathLst>
              <a:path w="2356" h="992">
                <a:moveTo>
                  <a:pt x="1860" y="0"/>
                </a:moveTo>
                <a:lnTo>
                  <a:pt x="0" y="0"/>
                </a:lnTo>
                <a:lnTo>
                  <a:pt x="0" y="992"/>
                </a:lnTo>
                <a:lnTo>
                  <a:pt x="1860" y="992"/>
                </a:lnTo>
                <a:lnTo>
                  <a:pt x="2356" y="496"/>
                </a:lnTo>
                <a:lnTo>
                  <a:pt x="1860" y="0"/>
                </a:lnTo>
                <a:close/>
              </a:path>
            </a:pathLst>
          </a:custGeom>
          <a:solidFill>
            <a:schemeClr val="accent2"/>
          </a:solidFill>
          <a:ln>
            <a:noFill/>
          </a:ln>
        </p:spPr>
        <p:txBody>
          <a:bodyPr rot="0" vert="horz" wrap="square" lIns="91440" tIns="45720" rIns="91440" bIns="45720" anchor="t" anchorCtr="0" upright="1">
            <a:noAutofit/>
          </a:bodyPr>
          <a:lstStyle/>
          <a:p>
            <a:endParaRPr lang="en-CA" sz="2000" dirty="0"/>
          </a:p>
        </p:txBody>
      </p:sp>
      <p:sp>
        <p:nvSpPr>
          <p:cNvPr id="18" name="docshape33">
            <a:extLst>
              <a:ext uri="{FF2B5EF4-FFF2-40B4-BE49-F238E27FC236}">
                <a16:creationId xmlns:a16="http://schemas.microsoft.com/office/drawing/2014/main" id="{0AA5FA8D-8988-C7BD-89E4-16EC4BDE7F24}"/>
              </a:ext>
            </a:extLst>
          </p:cNvPr>
          <p:cNvSpPr txBox="1">
            <a:spLocks noChangeArrowheads="1"/>
          </p:cNvSpPr>
          <p:nvPr/>
        </p:nvSpPr>
        <p:spPr bwMode="auto">
          <a:xfrm>
            <a:off x="604196" y="1738927"/>
            <a:ext cx="1712060" cy="525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07000"/>
              </a:lnSpc>
              <a:spcBef>
                <a:spcPts val="5"/>
              </a:spcBef>
              <a:spcAft>
                <a:spcPts val="800"/>
              </a:spcAft>
            </a:pPr>
            <a:r>
              <a:rPr lang="en-CA" sz="2000" b="1" i="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Our</a:t>
            </a:r>
            <a:r>
              <a:rPr lang="en-CA" sz="2000" b="1" i="0" spc="-15"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r>
              <a:rPr lang="en-CA" sz="2000" b="1" i="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Mission</a:t>
            </a:r>
            <a:endParaRPr lang="en-CA" sz="1600" i="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docshape34">
            <a:extLst>
              <a:ext uri="{FF2B5EF4-FFF2-40B4-BE49-F238E27FC236}">
                <a16:creationId xmlns:a16="http://schemas.microsoft.com/office/drawing/2014/main" id="{DF1602CC-2222-389A-16BC-8A47FE488848}"/>
              </a:ext>
            </a:extLst>
          </p:cNvPr>
          <p:cNvSpPr txBox="1">
            <a:spLocks noChangeArrowheads="1"/>
          </p:cNvSpPr>
          <p:nvPr/>
        </p:nvSpPr>
        <p:spPr bwMode="auto">
          <a:xfrm>
            <a:off x="2525673" y="2743386"/>
            <a:ext cx="8884724" cy="23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ctr" anchorCtr="0" upright="1">
            <a:noAutofit/>
          </a:bodyPr>
          <a:lstStyle/>
          <a:p>
            <a:pPr>
              <a:lnSpc>
                <a:spcPct val="107000"/>
              </a:lnSpc>
            </a:pPr>
            <a:r>
              <a:rPr lang="fr-FR" sz="1700" dirty="0">
                <a:latin typeface="Calibri" panose="020F0502020204030204" pitchFamily="34" charset="0"/>
                <a:ea typeface="Calibri" panose="020F0502020204030204" pitchFamily="34" charset="0"/>
                <a:cs typeface="Calibri" panose="020F0502020204030204" pitchFamily="34" charset="0"/>
              </a:rPr>
              <a:t>Nous offrons un soutien empreint de compassion, un accompagnement personnalisé et des conseils pratiques à toutes les personnes touchées par la démence, tout en bâtissant une communauté où chacun a sa place.</a:t>
            </a:r>
            <a:endParaRPr lang="en-US" sz="1700" i="1"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0"/>
              </a:spcAft>
            </a:pPr>
            <a:endParaRPr lang="en-CA" sz="1800" i="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docshape35">
            <a:extLst>
              <a:ext uri="{FF2B5EF4-FFF2-40B4-BE49-F238E27FC236}">
                <a16:creationId xmlns:a16="http://schemas.microsoft.com/office/drawing/2014/main" id="{6468E929-5230-7289-B392-8674DCD5002C}"/>
              </a:ext>
            </a:extLst>
          </p:cNvPr>
          <p:cNvSpPr txBox="1">
            <a:spLocks noChangeArrowheads="1"/>
          </p:cNvSpPr>
          <p:nvPr/>
        </p:nvSpPr>
        <p:spPr bwMode="auto">
          <a:xfrm>
            <a:off x="2504369" y="3012512"/>
            <a:ext cx="9236574" cy="3387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ctr" anchorCtr="0" upright="1">
            <a:noAutofit/>
          </a:bodyPr>
          <a:lstStyle/>
          <a:p>
            <a:endParaRPr lang="fr-FR" sz="1700" b="1" dirty="0">
              <a:latin typeface="Calibri" panose="020F0502020204030204" pitchFamily="34" charset="0"/>
              <a:ea typeface="Calibri" panose="020F0502020204030204" pitchFamily="34" charset="0"/>
              <a:cs typeface="Calibri" panose="020F0502020204030204" pitchFamily="34" charset="0"/>
            </a:endParaRPr>
          </a:p>
          <a:p>
            <a:endParaRPr lang="fr-FR" sz="1700" b="1" dirty="0">
              <a:latin typeface="Calibri" panose="020F0502020204030204" pitchFamily="34" charset="0"/>
              <a:ea typeface="Calibri" panose="020F0502020204030204" pitchFamily="34" charset="0"/>
              <a:cs typeface="Calibri" panose="020F0502020204030204" pitchFamily="34" charset="0"/>
            </a:endParaRPr>
          </a:p>
          <a:p>
            <a:r>
              <a:rPr lang="fr-FR" sz="1700" b="1" dirty="0">
                <a:latin typeface="Calibri" panose="020F0502020204030204" pitchFamily="34" charset="0"/>
                <a:ea typeface="Calibri" panose="020F0502020204030204" pitchFamily="34" charset="0"/>
                <a:cs typeface="Calibri" panose="020F0502020204030204" pitchFamily="34" charset="0"/>
              </a:rPr>
              <a:t>Excellence : </a:t>
            </a:r>
            <a:r>
              <a:rPr lang="fr-FR" sz="1700" dirty="0">
                <a:latin typeface="Calibri" panose="020F0502020204030204" pitchFamily="34" charset="0"/>
                <a:ea typeface="Calibri" panose="020F0502020204030204" pitchFamily="34" charset="0"/>
                <a:cs typeface="Calibri" panose="020F0502020204030204" pitchFamily="34" charset="0"/>
              </a:rPr>
              <a:t>Nous sommes des chefs de file dans la prestation de programmes et de services spécialisés en démence, fondés sur des données probantes et les meilleures pratiques, établissant la norme d’excellence dans tout ce que nous faisons.</a:t>
            </a:r>
          </a:p>
          <a:p>
            <a:r>
              <a:rPr lang="fr-FR" sz="1700" b="1" dirty="0">
                <a:latin typeface="Calibri" panose="020F0502020204030204" pitchFamily="34" charset="0"/>
                <a:ea typeface="Calibri" panose="020F0502020204030204" pitchFamily="34" charset="0"/>
                <a:cs typeface="Calibri" panose="020F0502020204030204" pitchFamily="34" charset="0"/>
              </a:rPr>
              <a:t>Innovation : </a:t>
            </a:r>
            <a:r>
              <a:rPr lang="fr-FR" sz="1700" dirty="0">
                <a:latin typeface="Calibri" panose="020F0502020204030204" pitchFamily="34" charset="0"/>
                <a:ea typeface="Calibri" panose="020F0502020204030204" pitchFamily="34" charset="0"/>
                <a:cs typeface="Calibri" panose="020F0502020204030204" pitchFamily="34" charset="0"/>
              </a:rPr>
              <a:t>Nous adoptons des solutions audacieuses et innovantes pour relever les défis auxquels font face les personnes vivant avec la démence et leurs aidants.</a:t>
            </a:r>
          </a:p>
          <a:p>
            <a:r>
              <a:rPr lang="fr-FR" sz="1700" b="1" dirty="0">
                <a:latin typeface="Calibri" panose="020F0502020204030204" pitchFamily="34" charset="0"/>
                <a:ea typeface="Calibri" panose="020F0502020204030204" pitchFamily="34" charset="0"/>
                <a:cs typeface="Calibri" panose="020F0502020204030204" pitchFamily="34" charset="0"/>
              </a:rPr>
              <a:t>Compassion : </a:t>
            </a:r>
            <a:r>
              <a:rPr lang="fr-FR" sz="1700" dirty="0">
                <a:latin typeface="Calibri" panose="020F0502020204030204" pitchFamily="34" charset="0"/>
                <a:ea typeface="Calibri" panose="020F0502020204030204" pitchFamily="34" charset="0"/>
                <a:cs typeface="Calibri" panose="020F0502020204030204" pitchFamily="34" charset="0"/>
              </a:rPr>
              <a:t>Dans le respect mutuel et avec compassion, nous établissons des liens de confiance et de sens avec nos clients, nos partenaires et notre communauté.</a:t>
            </a:r>
          </a:p>
          <a:p>
            <a:r>
              <a:rPr lang="fr-FR" sz="1700" b="1" dirty="0">
                <a:latin typeface="Calibri" panose="020F0502020204030204" pitchFamily="34" charset="0"/>
                <a:ea typeface="Calibri" panose="020F0502020204030204" pitchFamily="34" charset="0"/>
                <a:cs typeface="Calibri" panose="020F0502020204030204" pitchFamily="34" charset="0"/>
              </a:rPr>
              <a:t>Diversité, équité et inclusion : </a:t>
            </a:r>
            <a:r>
              <a:rPr lang="fr-FR" sz="1700" dirty="0">
                <a:latin typeface="Calibri" panose="020F0502020204030204" pitchFamily="34" charset="0"/>
                <a:ea typeface="Calibri" panose="020F0502020204030204" pitchFamily="34" charset="0"/>
                <a:cs typeface="Calibri" panose="020F0502020204030204" pitchFamily="34" charset="0"/>
              </a:rPr>
              <a:t>Nous honorons et reflétons la diversité de notre communauté, en travaillant ensemble pour que toutes les personnes touchées par la démence soient incluses.</a:t>
            </a:r>
          </a:p>
          <a:p>
            <a:r>
              <a:rPr lang="fr-FR" sz="1700" b="1" dirty="0">
                <a:latin typeface="Calibri" panose="020F0502020204030204" pitchFamily="34" charset="0"/>
                <a:ea typeface="Calibri" panose="020F0502020204030204" pitchFamily="34" charset="0"/>
                <a:cs typeface="Calibri" panose="020F0502020204030204" pitchFamily="34" charset="0"/>
              </a:rPr>
              <a:t>Collaboration : </a:t>
            </a:r>
            <a:r>
              <a:rPr lang="fr-FR" sz="1700" dirty="0">
                <a:latin typeface="Calibri" panose="020F0502020204030204" pitchFamily="34" charset="0"/>
                <a:ea typeface="Calibri" panose="020F0502020204030204" pitchFamily="34" charset="0"/>
                <a:cs typeface="Calibri" panose="020F0502020204030204" pitchFamily="34" charset="0"/>
              </a:rPr>
              <a:t>Nous collaborons au sein de notre organisation et avec les </a:t>
            </a:r>
            <a:r>
              <a:rPr lang="fr-FR" sz="1700">
                <a:latin typeface="Calibri" panose="020F0502020204030204" pitchFamily="34" charset="0"/>
                <a:ea typeface="Calibri" panose="020F0502020204030204" pitchFamily="34" charset="0"/>
                <a:cs typeface="Calibri" panose="020F0502020204030204" pitchFamily="34" charset="0"/>
              </a:rPr>
              <a:t>parties </a:t>
            </a:r>
          </a:p>
          <a:p>
            <a:r>
              <a:rPr lang="fr-FR" sz="1700">
                <a:latin typeface="Calibri" panose="020F0502020204030204" pitchFamily="34" charset="0"/>
                <a:ea typeface="Calibri" panose="020F0502020204030204" pitchFamily="34" charset="0"/>
                <a:cs typeface="Calibri" panose="020F0502020204030204" pitchFamily="34" charset="0"/>
              </a:rPr>
              <a:t>prenantes </a:t>
            </a:r>
            <a:r>
              <a:rPr lang="fr-FR" sz="1700" dirty="0">
                <a:latin typeface="Calibri" panose="020F0502020204030204" pitchFamily="34" charset="0"/>
                <a:ea typeface="Calibri" panose="020F0502020204030204" pitchFamily="34" charset="0"/>
                <a:cs typeface="Calibri" panose="020F0502020204030204" pitchFamily="34" charset="0"/>
              </a:rPr>
              <a:t>de la communauté.</a:t>
            </a:r>
          </a:p>
          <a:p>
            <a:pPr>
              <a:spcBef>
                <a:spcPts val="600"/>
              </a:spcBef>
              <a:spcAft>
                <a:spcPts val="0"/>
              </a:spcAft>
            </a:pPr>
            <a:endParaRPr lang="en-CA" sz="18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1" name="docshape36">
            <a:extLst>
              <a:ext uri="{FF2B5EF4-FFF2-40B4-BE49-F238E27FC236}">
                <a16:creationId xmlns:a16="http://schemas.microsoft.com/office/drawing/2014/main" id="{85754169-5FC0-A6A8-C95A-F4D83F82EFDC}"/>
              </a:ext>
            </a:extLst>
          </p:cNvPr>
          <p:cNvSpPr txBox="1">
            <a:spLocks noChangeArrowheads="1"/>
          </p:cNvSpPr>
          <p:nvPr/>
        </p:nvSpPr>
        <p:spPr bwMode="auto">
          <a:xfrm>
            <a:off x="465536" y="4437312"/>
            <a:ext cx="1528120" cy="525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07000"/>
              </a:lnSpc>
              <a:spcBef>
                <a:spcPts val="5"/>
              </a:spcBef>
              <a:spcAft>
                <a:spcPts val="800"/>
              </a:spcAft>
            </a:pPr>
            <a:r>
              <a:rPr lang="en-CA" sz="2000" b="1" spc="-20" dirty="0">
                <a:solidFill>
                  <a:srgbClr val="FFFFFF"/>
                </a:solidFill>
                <a:latin typeface="Calibri" panose="020F0502020204030204" pitchFamily="34" charset="0"/>
                <a:ea typeface="Calibri" panose="020F0502020204030204" pitchFamily="34" charset="0"/>
                <a:cs typeface="Times New Roman" panose="02020603050405020304" pitchFamily="18" charset="0"/>
              </a:rPr>
              <a:t> Nos</a:t>
            </a:r>
            <a:r>
              <a:rPr lang="en-CA" sz="2000" b="1" i="0" spc="-2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r>
              <a:rPr lang="en-CA" sz="2000" b="1" i="0" spc="-20" dirty="0" err="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valeurs</a:t>
            </a:r>
            <a:endParaRPr lang="en-CA" sz="1600" i="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docshape37">
            <a:extLst>
              <a:ext uri="{FF2B5EF4-FFF2-40B4-BE49-F238E27FC236}">
                <a16:creationId xmlns:a16="http://schemas.microsoft.com/office/drawing/2014/main" id="{A2DD8344-A94B-2E2D-56ED-3BC3E5F12E67}"/>
              </a:ext>
            </a:extLst>
          </p:cNvPr>
          <p:cNvSpPr txBox="1">
            <a:spLocks noChangeArrowheads="1"/>
          </p:cNvSpPr>
          <p:nvPr/>
        </p:nvSpPr>
        <p:spPr bwMode="auto">
          <a:xfrm>
            <a:off x="2528705" y="1326650"/>
            <a:ext cx="8567377" cy="746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ctr" anchorCtr="0" upright="1">
            <a:noAutofit/>
          </a:bodyPr>
          <a:lstStyle/>
          <a:p>
            <a:pPr>
              <a:lnSpc>
                <a:spcPct val="107000"/>
              </a:lnSpc>
            </a:pPr>
            <a:r>
              <a:rPr lang="fr-FR" sz="1700" dirty="0">
                <a:latin typeface="Calibri" panose="020F0502020204030204" pitchFamily="34" charset="0"/>
                <a:ea typeface="Calibri" panose="020F0502020204030204" pitchFamily="34" charset="0"/>
                <a:cs typeface="Calibri" panose="020F0502020204030204" pitchFamily="34" charset="0"/>
              </a:rPr>
              <a:t>Ici, personne n’affronte la démence seul — chaque personne est valorisée, soutenue et écoutée. </a:t>
            </a:r>
            <a:endParaRPr lang="en-CA" sz="17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4" name="docshape29">
            <a:extLst>
              <a:ext uri="{FF2B5EF4-FFF2-40B4-BE49-F238E27FC236}">
                <a16:creationId xmlns:a16="http://schemas.microsoft.com/office/drawing/2014/main" id="{528DA7A4-4AEB-571C-1A0A-946290F6FA39}"/>
              </a:ext>
            </a:extLst>
          </p:cNvPr>
          <p:cNvSpPr>
            <a:spLocks/>
          </p:cNvSpPr>
          <p:nvPr/>
        </p:nvSpPr>
        <p:spPr bwMode="auto">
          <a:xfrm>
            <a:off x="457499" y="1465280"/>
            <a:ext cx="1935127" cy="498908"/>
          </a:xfrm>
          <a:custGeom>
            <a:avLst/>
            <a:gdLst>
              <a:gd name="T0" fmla="+- 0 1880 20"/>
              <a:gd name="T1" fmla="*/ T0 w 2356"/>
              <a:gd name="T2" fmla="+- 0 1038 1038"/>
              <a:gd name="T3" fmla="*/ 1038 h 992"/>
              <a:gd name="T4" fmla="+- 0 20 20"/>
              <a:gd name="T5" fmla="*/ T4 w 2356"/>
              <a:gd name="T6" fmla="+- 0 1038 1038"/>
              <a:gd name="T7" fmla="*/ 1038 h 992"/>
              <a:gd name="T8" fmla="+- 0 20 20"/>
              <a:gd name="T9" fmla="*/ T8 w 2356"/>
              <a:gd name="T10" fmla="+- 0 2030 1038"/>
              <a:gd name="T11" fmla="*/ 2030 h 992"/>
              <a:gd name="T12" fmla="+- 0 1880 20"/>
              <a:gd name="T13" fmla="*/ T12 w 2356"/>
              <a:gd name="T14" fmla="+- 0 2030 1038"/>
              <a:gd name="T15" fmla="*/ 2030 h 992"/>
              <a:gd name="T16" fmla="+- 0 2376 20"/>
              <a:gd name="T17" fmla="*/ T16 w 2356"/>
              <a:gd name="T18" fmla="+- 0 1534 1038"/>
              <a:gd name="T19" fmla="*/ 1534 h 992"/>
              <a:gd name="T20" fmla="+- 0 1880 20"/>
              <a:gd name="T21" fmla="*/ T20 w 2356"/>
              <a:gd name="T22" fmla="+- 0 1038 1038"/>
              <a:gd name="T23" fmla="*/ 1038 h 992"/>
            </a:gdLst>
            <a:ahLst/>
            <a:cxnLst>
              <a:cxn ang="0">
                <a:pos x="T1" y="T3"/>
              </a:cxn>
              <a:cxn ang="0">
                <a:pos x="T5" y="T7"/>
              </a:cxn>
              <a:cxn ang="0">
                <a:pos x="T9" y="T11"/>
              </a:cxn>
              <a:cxn ang="0">
                <a:pos x="T13" y="T15"/>
              </a:cxn>
              <a:cxn ang="0">
                <a:pos x="T17" y="T19"/>
              </a:cxn>
              <a:cxn ang="0">
                <a:pos x="T21" y="T23"/>
              </a:cxn>
            </a:cxnLst>
            <a:rect l="0" t="0" r="r" b="b"/>
            <a:pathLst>
              <a:path w="2356" h="992">
                <a:moveTo>
                  <a:pt x="1860" y="0"/>
                </a:moveTo>
                <a:lnTo>
                  <a:pt x="0" y="0"/>
                </a:lnTo>
                <a:lnTo>
                  <a:pt x="0" y="992"/>
                </a:lnTo>
                <a:lnTo>
                  <a:pt x="1860" y="992"/>
                </a:lnTo>
                <a:lnTo>
                  <a:pt x="2356" y="496"/>
                </a:lnTo>
                <a:lnTo>
                  <a:pt x="1860" y="0"/>
                </a:lnTo>
                <a:close/>
              </a:path>
            </a:pathLst>
          </a:custGeom>
          <a:solidFill>
            <a:schemeClr val="accent2"/>
          </a:solidFill>
          <a:ln>
            <a:noFill/>
          </a:ln>
        </p:spPr>
        <p:txBody>
          <a:bodyPr rot="0" vert="horz" wrap="square" lIns="91440" tIns="45720" rIns="91440" bIns="45720" anchor="t" anchorCtr="0" upright="1">
            <a:noAutofit/>
          </a:bodyPr>
          <a:lstStyle/>
          <a:p>
            <a:endParaRPr lang="en-CA" sz="2000" dirty="0"/>
          </a:p>
        </p:txBody>
      </p:sp>
      <p:sp>
        <p:nvSpPr>
          <p:cNvPr id="6" name="docshape33">
            <a:extLst>
              <a:ext uri="{FF2B5EF4-FFF2-40B4-BE49-F238E27FC236}">
                <a16:creationId xmlns:a16="http://schemas.microsoft.com/office/drawing/2014/main" id="{EB0C8D32-6C29-37DF-79E8-3964D54330EC}"/>
              </a:ext>
            </a:extLst>
          </p:cNvPr>
          <p:cNvSpPr txBox="1">
            <a:spLocks noChangeArrowheads="1"/>
          </p:cNvSpPr>
          <p:nvPr/>
        </p:nvSpPr>
        <p:spPr bwMode="auto">
          <a:xfrm>
            <a:off x="547158" y="1551742"/>
            <a:ext cx="1712060" cy="525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07000"/>
              </a:lnSpc>
              <a:spcBef>
                <a:spcPts val="5"/>
              </a:spcBef>
              <a:spcAft>
                <a:spcPts val="800"/>
              </a:spcAft>
            </a:pPr>
            <a:r>
              <a:rPr lang="en-CA" sz="2000" b="1" spc="-15" dirty="0">
                <a:solidFill>
                  <a:srgbClr val="FFFFFF"/>
                </a:solidFill>
                <a:latin typeface="Calibri" panose="020F0502020204030204" pitchFamily="34" charset="0"/>
                <a:ea typeface="Calibri" panose="020F0502020204030204" pitchFamily="34" charset="0"/>
                <a:cs typeface="Times New Roman" panose="02020603050405020304" pitchFamily="18" charset="0"/>
              </a:rPr>
              <a:t>Notre v</a:t>
            </a:r>
            <a:r>
              <a:rPr lang="en-CA" sz="2000" b="1" i="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ision</a:t>
            </a:r>
            <a:endParaRPr lang="en-CA" sz="1600" i="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docshape26">
            <a:extLst>
              <a:ext uri="{FF2B5EF4-FFF2-40B4-BE49-F238E27FC236}">
                <a16:creationId xmlns:a16="http://schemas.microsoft.com/office/drawing/2014/main" id="{9B1CDFF8-670E-3BE6-2DAD-170D1D1FCB1F}"/>
              </a:ext>
            </a:extLst>
          </p:cNvPr>
          <p:cNvSpPr>
            <a:spLocks noChangeArrowheads="1"/>
          </p:cNvSpPr>
          <p:nvPr/>
        </p:nvSpPr>
        <p:spPr bwMode="auto">
          <a:xfrm>
            <a:off x="321420" y="2281780"/>
            <a:ext cx="11547740" cy="830603"/>
          </a:xfrm>
          <a:prstGeom prst="rect">
            <a:avLst/>
          </a:prstGeom>
          <a:noFill/>
          <a:ln w="25400">
            <a:solidFill>
              <a:srgbClr val="00B05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sz="2000"/>
          </a:p>
        </p:txBody>
      </p:sp>
    </p:spTree>
    <p:extLst>
      <p:ext uri="{BB962C8B-B14F-4D97-AF65-F5344CB8AC3E}">
        <p14:creationId xmlns:p14="http://schemas.microsoft.com/office/powerpoint/2010/main" val="1355509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9BBEE1-445B-ECDC-794C-26524BD117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653520-ECC2-3149-B416-3B68D71BE641}"/>
              </a:ext>
            </a:extLst>
          </p:cNvPr>
          <p:cNvSpPr>
            <a:spLocks noGrp="1"/>
          </p:cNvSpPr>
          <p:nvPr>
            <p:ph type="title"/>
          </p:nvPr>
        </p:nvSpPr>
        <p:spPr/>
        <p:txBody>
          <a:bodyPr/>
          <a:lstStyle/>
          <a:p>
            <a:r>
              <a:rPr lang="en-CA" b="1" i="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Objectifs</a:t>
            </a:r>
            <a:r>
              <a:rPr lang="en-CA" b="1" i="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CA" b="1" i="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stratégiques</a:t>
            </a:r>
            <a:r>
              <a:rPr lang="en-CA" b="1" i="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CA" b="1" dirty="0">
                <a:latin typeface="Calibri" panose="020F0502020204030204" pitchFamily="34" charset="0"/>
                <a:ea typeface="Calibri" panose="020F0502020204030204" pitchFamily="34" charset="0"/>
                <a:cs typeface="Calibri" panose="020F0502020204030204" pitchFamily="34" charset="0"/>
              </a:rPr>
              <a:t>2025 - 2028</a:t>
            </a:r>
          </a:p>
        </p:txBody>
      </p:sp>
      <p:sp>
        <p:nvSpPr>
          <p:cNvPr id="3" name="Slide Number Placeholder 2">
            <a:extLst>
              <a:ext uri="{FF2B5EF4-FFF2-40B4-BE49-F238E27FC236}">
                <a16:creationId xmlns:a16="http://schemas.microsoft.com/office/drawing/2014/main" id="{C0873E19-7322-A92C-DB17-839AD4FD5FD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a:t>
            </a:fld>
            <a:endParaRPr lang="en-US"/>
          </a:p>
        </p:txBody>
      </p:sp>
      <p:grpSp>
        <p:nvGrpSpPr>
          <p:cNvPr id="5" name="Group 4">
            <a:extLst>
              <a:ext uri="{FF2B5EF4-FFF2-40B4-BE49-F238E27FC236}">
                <a16:creationId xmlns:a16="http://schemas.microsoft.com/office/drawing/2014/main" id="{6FE6D80D-072A-D1BA-173C-3ACE47C4E6C6}"/>
              </a:ext>
            </a:extLst>
          </p:cNvPr>
          <p:cNvGrpSpPr/>
          <p:nvPr/>
        </p:nvGrpSpPr>
        <p:grpSpPr>
          <a:xfrm>
            <a:off x="166284" y="1431898"/>
            <a:ext cx="11995240" cy="4534493"/>
            <a:chOff x="-17812" y="-69721"/>
            <a:chExt cx="6944813" cy="4774544"/>
          </a:xfrm>
        </p:grpSpPr>
        <p:sp>
          <p:nvSpPr>
            <p:cNvPr id="6" name="Rounded Rectangle 5">
              <a:extLst>
                <a:ext uri="{FF2B5EF4-FFF2-40B4-BE49-F238E27FC236}">
                  <a16:creationId xmlns:a16="http://schemas.microsoft.com/office/drawing/2014/main" id="{92AD923E-D71E-D9E6-3C58-1A719195C383}"/>
                </a:ext>
              </a:extLst>
            </p:cNvPr>
            <p:cNvSpPr/>
            <p:nvPr/>
          </p:nvSpPr>
          <p:spPr>
            <a:xfrm>
              <a:off x="3417991" y="-17303"/>
              <a:ext cx="1531125" cy="931927"/>
            </a:xfrm>
            <a:prstGeom prst="roundRect">
              <a:avLst/>
            </a:prstGeom>
            <a:solidFill>
              <a:schemeClr val="accent2"/>
            </a:solidFill>
            <a:ln w="25400" cap="flat" cmpd="sng" algn="ctr">
              <a:solidFill>
                <a:srgbClr val="39A535">
                  <a:shade val="50000"/>
                </a:srgbClr>
              </a:solidFill>
              <a:prstDash val="solid"/>
            </a:ln>
            <a:effectLst/>
          </p:spPr>
          <p:txBody>
            <a:bodyPr wrap="square" rtlCol="0" anchor="ctr">
              <a:noAutofit/>
            </a:bodyPr>
            <a:lstStyle/>
            <a:p>
              <a:pPr>
                <a:lnSpc>
                  <a:spcPct val="107000"/>
                </a:lnSpc>
                <a:spcAft>
                  <a:spcPts val="0"/>
                </a:spcAft>
              </a:pPr>
              <a:r>
                <a:rPr lang="en-US" sz="1700" b="1" dirty="0">
                  <a:solidFill>
                    <a:schemeClr val="tx1"/>
                  </a:solidFill>
                  <a:latin typeface="Calibri" panose="020F0502020204030204" pitchFamily="34" charset="0"/>
                  <a:ea typeface="+mn-ea"/>
                  <a:cs typeface="+mn-cs"/>
                </a:rPr>
                <a:t>3</a:t>
              </a:r>
              <a:r>
                <a:rPr lang="en-US" sz="1700" b="1" i="0" dirty="0">
                  <a:solidFill>
                    <a:schemeClr val="tx1"/>
                  </a:solidFill>
                  <a:effectLst/>
                  <a:latin typeface="Calibri" panose="020F0502020204030204" pitchFamily="34" charset="0"/>
                  <a:ea typeface="+mn-ea"/>
                  <a:cs typeface="+mn-cs"/>
                </a:rPr>
                <a:t>.</a:t>
              </a:r>
              <a:r>
                <a:rPr lang="en-US" sz="1700" b="1"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fr-FR" sz="1700" b="1" i="0" dirty="0">
                  <a:solidFill>
                    <a:srgbClr val="111111"/>
                  </a:solidFill>
                  <a:effectLst/>
                  <a:latin typeface="Calibri" panose="020F0502020204030204" pitchFamily="34" charset="0"/>
                  <a:ea typeface="Calibri" panose="020F0502020204030204" pitchFamily="34" charset="0"/>
                  <a:cs typeface="Calibri" panose="020F0502020204030204" pitchFamily="34" charset="0"/>
                </a:rPr>
                <a:t>Soutenir les aidants naturels et les personnes atteintes de démence</a:t>
              </a:r>
              <a:r>
                <a:rPr lang="en-US" sz="1700" b="1"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endParaRPr lang="en-CA" sz="1700" b="1" i="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7" name="Rounded Rectangle 6">
              <a:extLst>
                <a:ext uri="{FF2B5EF4-FFF2-40B4-BE49-F238E27FC236}">
                  <a16:creationId xmlns:a16="http://schemas.microsoft.com/office/drawing/2014/main" id="{0C8E6487-93AB-6854-15B0-AE71C148BDB4}"/>
                </a:ext>
              </a:extLst>
            </p:cNvPr>
            <p:cNvSpPr/>
            <p:nvPr/>
          </p:nvSpPr>
          <p:spPr>
            <a:xfrm>
              <a:off x="5171922" y="-34842"/>
              <a:ext cx="1585226" cy="984346"/>
            </a:xfrm>
            <a:prstGeom prst="roundRect">
              <a:avLst>
                <a:gd name="adj" fmla="val 23726"/>
              </a:avLst>
            </a:prstGeom>
            <a:solidFill>
              <a:schemeClr val="accent2"/>
            </a:solidFill>
            <a:ln w="25400" cap="flat" cmpd="sng" algn="ctr">
              <a:solidFill>
                <a:srgbClr val="39A535">
                  <a:shade val="50000"/>
                </a:srgbClr>
              </a:solidFill>
              <a:prstDash val="solid"/>
            </a:ln>
            <a:effectLst/>
          </p:spPr>
          <p:txBody>
            <a:bodyPr wrap="square" rtlCol="0" anchor="ctr">
              <a:noAutofit/>
            </a:bodyPr>
            <a:lstStyle/>
            <a:p>
              <a:pPr>
                <a:lnSpc>
                  <a:spcPct val="107000"/>
                </a:lnSpc>
                <a:spcAft>
                  <a:spcPts val="600"/>
                </a:spcAft>
              </a:pPr>
              <a:r>
                <a:rPr lang="en-US" sz="1700" b="1" i="0" dirty="0">
                  <a:solidFill>
                    <a:schemeClr val="tx1"/>
                  </a:solidFill>
                  <a:effectLst/>
                  <a:latin typeface="Calibri" panose="020F0502020204030204" pitchFamily="34" charset="0"/>
                  <a:ea typeface="+mn-ea"/>
                  <a:cs typeface="+mn-cs"/>
                </a:rPr>
                <a:t>4</a:t>
              </a:r>
              <a:r>
                <a:rPr lang="en-US" sz="1700" b="1" dirty="0">
                  <a:solidFill>
                    <a:schemeClr val="tx1"/>
                  </a:solidFill>
                  <a:latin typeface="Calibri" panose="020F0502020204030204" pitchFamily="34" charset="0"/>
                  <a:ea typeface="+mn-ea"/>
                  <a:cs typeface="+mn-cs"/>
                </a:rPr>
                <a:t>.</a:t>
              </a:r>
              <a:r>
                <a:rPr lang="en-US" sz="1700" b="1" i="0" dirty="0">
                  <a:solidFill>
                    <a:schemeClr val="tx1"/>
                  </a:solidFill>
                  <a:effectLst/>
                  <a:latin typeface="Calibri" panose="020F0502020204030204" pitchFamily="34" charset="0"/>
                  <a:ea typeface="+mn-ea"/>
                  <a:cs typeface="+mn-cs"/>
                </a:rPr>
                <a:t> </a:t>
              </a:r>
              <a:r>
                <a:rPr lang="fr-FR" sz="1700" b="1" i="0" dirty="0">
                  <a:solidFill>
                    <a:srgbClr val="111111"/>
                  </a:solidFill>
                  <a:effectLst/>
                  <a:latin typeface="Calibri" panose="020F0502020204030204" pitchFamily="34" charset="0"/>
                  <a:ea typeface="Calibri" panose="020F0502020204030204" pitchFamily="34" charset="0"/>
                  <a:cs typeface="Calibri" panose="020F0502020204030204" pitchFamily="34" charset="0"/>
                </a:rPr>
                <a:t>Améliorez le parcours client – Ensemble !</a:t>
              </a:r>
              <a:endParaRPr lang="en-CA" sz="1700" b="1" i="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8" name="Rounded Rectangle 7">
              <a:extLst>
                <a:ext uri="{FF2B5EF4-FFF2-40B4-BE49-F238E27FC236}">
                  <a16:creationId xmlns:a16="http://schemas.microsoft.com/office/drawing/2014/main" id="{A218632E-F92D-51DB-DFAA-CE1381D2390F}"/>
                </a:ext>
              </a:extLst>
            </p:cNvPr>
            <p:cNvSpPr/>
            <p:nvPr/>
          </p:nvSpPr>
          <p:spPr>
            <a:xfrm>
              <a:off x="18664" y="-69721"/>
              <a:ext cx="1452696" cy="984345"/>
            </a:xfrm>
            <a:prstGeom prst="roundRect">
              <a:avLst/>
            </a:prstGeom>
            <a:solidFill>
              <a:schemeClr val="accent2"/>
            </a:solidFill>
            <a:ln w="25400" cap="flat" cmpd="sng" algn="ctr">
              <a:solidFill>
                <a:srgbClr val="39A535">
                  <a:shade val="50000"/>
                </a:srgbClr>
              </a:solidFill>
              <a:prstDash val="solid"/>
            </a:ln>
            <a:effectLst/>
          </p:spPr>
          <p:txBody>
            <a:bodyPr wrap="square" rtlCol="0" anchor="ctr">
              <a:noAutofit/>
            </a:bodyPr>
            <a:lstStyle/>
            <a:p>
              <a:pPr>
                <a:lnSpc>
                  <a:spcPct val="107000"/>
                </a:lnSpc>
                <a:spcAft>
                  <a:spcPts val="0"/>
                </a:spcAft>
              </a:pPr>
              <a:r>
                <a:rPr lang="en-US" sz="1700" b="1"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a:t>
              </a:r>
              <a:r>
                <a:rPr lang="fr-FR" sz="1700" b="1" i="0" dirty="0">
                  <a:solidFill>
                    <a:srgbClr val="111111"/>
                  </a:solidFill>
                  <a:effectLst/>
                  <a:latin typeface="Calibri" panose="020F0502020204030204" pitchFamily="34" charset="0"/>
                  <a:ea typeface="Calibri" panose="020F0502020204030204" pitchFamily="34" charset="0"/>
                  <a:cs typeface="Calibri" panose="020F0502020204030204" pitchFamily="34" charset="0"/>
                </a:rPr>
                <a:t> Accroître la sensibilisation à la Société de la démence.</a:t>
              </a:r>
              <a:endParaRPr lang="en-CA" sz="1700" b="1" i="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9" name="Rounded Rectangle 8">
              <a:extLst>
                <a:ext uri="{FF2B5EF4-FFF2-40B4-BE49-F238E27FC236}">
                  <a16:creationId xmlns:a16="http://schemas.microsoft.com/office/drawing/2014/main" id="{36F94AC1-F69D-4DFF-3CE5-7C5B07EAA288}"/>
                </a:ext>
              </a:extLst>
            </p:cNvPr>
            <p:cNvSpPr/>
            <p:nvPr/>
          </p:nvSpPr>
          <p:spPr>
            <a:xfrm>
              <a:off x="1586049" y="-34838"/>
              <a:ext cx="1670502" cy="984342"/>
            </a:xfrm>
            <a:prstGeom prst="roundRect">
              <a:avLst/>
            </a:prstGeom>
            <a:solidFill>
              <a:schemeClr val="accent2"/>
            </a:solidFill>
            <a:ln w="25400" cap="flat" cmpd="sng" algn="ctr">
              <a:solidFill>
                <a:srgbClr val="39A535">
                  <a:shade val="50000"/>
                </a:srgbClr>
              </a:solidFill>
              <a:prstDash val="solid"/>
            </a:ln>
            <a:effectLst/>
          </p:spPr>
          <p:txBody>
            <a:bodyPr wrap="square" rtlCol="0" anchor="ctr">
              <a:noAutofit/>
            </a:bodyPr>
            <a:lstStyle/>
            <a:p>
              <a:pPr>
                <a:lnSpc>
                  <a:spcPct val="107000"/>
                </a:lnSpc>
                <a:spcAft>
                  <a:spcPts val="0"/>
                </a:spcAft>
              </a:pPr>
              <a:r>
                <a:rPr lang="en-US" sz="1700" b="1" dirty="0">
                  <a:solidFill>
                    <a:schemeClr val="tx1"/>
                  </a:solidFill>
                  <a:latin typeface="Calibri" panose="020F0502020204030204" pitchFamily="34" charset="0"/>
                  <a:ea typeface="+mn-ea"/>
                  <a:cs typeface="+mn-cs"/>
                </a:rPr>
                <a:t>2</a:t>
              </a:r>
              <a:r>
                <a:rPr lang="en-US" sz="1700" b="1" i="0" dirty="0">
                  <a:solidFill>
                    <a:schemeClr val="tx1"/>
                  </a:solidFill>
                  <a:effectLst/>
                  <a:latin typeface="Calibri" panose="020F0502020204030204" pitchFamily="34" charset="0"/>
                  <a:ea typeface="+mn-ea"/>
                  <a:cs typeface="+mn-cs"/>
                </a:rPr>
                <a:t>.</a:t>
              </a:r>
              <a:r>
                <a:rPr lang="en-US" sz="1700" b="1" i="0" dirty="0">
                  <a:solidFill>
                    <a:srgbClr val="FFFFFF"/>
                  </a:solidFill>
                  <a:effectLst/>
                  <a:latin typeface="Calibri" panose="020F0502020204030204" pitchFamily="34" charset="0"/>
                  <a:ea typeface="+mn-ea"/>
                  <a:cs typeface="+mn-cs"/>
                </a:rPr>
                <a:t> </a:t>
              </a:r>
              <a:r>
                <a:rPr lang="fr-FR" sz="1700" b="1" i="0" dirty="0">
                  <a:solidFill>
                    <a:srgbClr val="111111"/>
                  </a:solidFill>
                  <a:effectLst/>
                  <a:latin typeface="Calibri" panose="020F0502020204030204" pitchFamily="34" charset="0"/>
                  <a:ea typeface="Calibri" panose="020F0502020204030204" pitchFamily="34" charset="0"/>
                  <a:cs typeface="Calibri" panose="020F0502020204030204" pitchFamily="34" charset="0"/>
                </a:rPr>
                <a:t>Renforcer la capacité organisationnelle et la durabilité</a:t>
              </a:r>
              <a:r>
                <a:rPr lang="en-US" sz="1700" b="1"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endParaRPr lang="en-CA" sz="1700" b="1" i="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grpSp>
          <p:nvGrpSpPr>
            <p:cNvPr id="10" name="Group 9">
              <a:extLst>
                <a:ext uri="{FF2B5EF4-FFF2-40B4-BE49-F238E27FC236}">
                  <a16:creationId xmlns:a16="http://schemas.microsoft.com/office/drawing/2014/main" id="{F955B73E-F2CC-4492-AF21-DEAC9EF29EDF}"/>
                </a:ext>
              </a:extLst>
            </p:cNvPr>
            <p:cNvGrpSpPr/>
            <p:nvPr/>
          </p:nvGrpSpPr>
          <p:grpSpPr>
            <a:xfrm>
              <a:off x="-17812" y="1160869"/>
              <a:ext cx="5074629" cy="3474615"/>
              <a:chOff x="-103438" y="294206"/>
              <a:chExt cx="8021628" cy="3475897"/>
            </a:xfrm>
          </p:grpSpPr>
          <p:sp>
            <p:nvSpPr>
              <p:cNvPr id="20" name="Rounded Rectangle 19">
                <a:extLst>
                  <a:ext uri="{FF2B5EF4-FFF2-40B4-BE49-F238E27FC236}">
                    <a16:creationId xmlns:a16="http://schemas.microsoft.com/office/drawing/2014/main" id="{73318C99-0F01-659B-157A-7F13598158D5}"/>
                  </a:ext>
                </a:extLst>
              </p:cNvPr>
              <p:cNvSpPr/>
              <p:nvPr/>
            </p:nvSpPr>
            <p:spPr>
              <a:xfrm>
                <a:off x="-103438" y="294206"/>
                <a:ext cx="2296324" cy="3475897"/>
              </a:xfrm>
              <a:prstGeom prst="roundRect">
                <a:avLst/>
              </a:prstGeom>
              <a:noFill/>
              <a:ln w="25400" cap="flat" cmpd="sng" algn="ctr">
                <a:solidFill>
                  <a:srgbClr val="39A535">
                    <a:shade val="50000"/>
                  </a:srgbClr>
                </a:solidFill>
                <a:prstDash val="solid"/>
              </a:ln>
              <a:effectLst/>
            </p:spPr>
            <p:txBody>
              <a:bodyPr rtlCol="0" anchor="ctr"/>
              <a:lstStyle/>
              <a:p>
                <a:endParaRPr lang="en-CA" sz="2000" dirty="0"/>
              </a:p>
            </p:txBody>
          </p:sp>
          <p:sp>
            <p:nvSpPr>
              <p:cNvPr id="21" name="TextBox 8">
                <a:extLst>
                  <a:ext uri="{FF2B5EF4-FFF2-40B4-BE49-F238E27FC236}">
                    <a16:creationId xmlns:a16="http://schemas.microsoft.com/office/drawing/2014/main" id="{DDAD8951-F0CB-47E0-08BC-452717B2BA01}"/>
                  </a:ext>
                </a:extLst>
              </p:cNvPr>
              <p:cNvSpPr txBox="1"/>
              <p:nvPr/>
            </p:nvSpPr>
            <p:spPr>
              <a:xfrm>
                <a:off x="5336849" y="379630"/>
                <a:ext cx="2581341" cy="3259808"/>
              </a:xfrm>
              <a:prstGeom prst="rect">
                <a:avLst/>
              </a:prstGeom>
              <a:noFill/>
            </p:spPr>
            <p:txBody>
              <a:bodyPr wrap="square" rtlCol="0">
                <a:noAutofit/>
              </a:bodyPr>
              <a:lstStyle/>
              <a:p>
                <a:pPr fontAlgn="ctr"/>
                <a:r>
                  <a:rPr lang="fr-FR" sz="1600" b="0" i="0" dirty="0">
                    <a:solidFill>
                      <a:srgbClr val="111111"/>
                    </a:solidFill>
                    <a:effectLst/>
                    <a:latin typeface="Calibri" panose="020F0502020204030204" pitchFamily="34" charset="0"/>
                    <a:ea typeface="Calibri" panose="020F0502020204030204" pitchFamily="34" charset="0"/>
                    <a:cs typeface="Calibri" panose="020F0502020204030204" pitchFamily="34" charset="0"/>
                  </a:rPr>
                  <a:t>3.1 Établir et maintenir l’excellence dans les programmes et les services de base.</a:t>
                </a:r>
                <a:br>
                  <a:rPr lang="fr-FR" sz="1600" dirty="0">
                    <a:latin typeface="Calibri" panose="020F0502020204030204" pitchFamily="34" charset="0"/>
                    <a:ea typeface="Calibri" panose="020F0502020204030204" pitchFamily="34" charset="0"/>
                    <a:cs typeface="Calibri" panose="020F0502020204030204" pitchFamily="34" charset="0"/>
                  </a:rPr>
                </a:br>
                <a:br>
                  <a:rPr lang="fr-FR" sz="1600" dirty="0">
                    <a:latin typeface="Calibri" panose="020F0502020204030204" pitchFamily="34" charset="0"/>
                    <a:ea typeface="Calibri" panose="020F0502020204030204" pitchFamily="34" charset="0"/>
                    <a:cs typeface="Calibri" panose="020F0502020204030204" pitchFamily="34" charset="0"/>
                  </a:rPr>
                </a:br>
                <a:r>
                  <a:rPr lang="fr-FR" sz="1600" b="0" i="0" dirty="0">
                    <a:solidFill>
                      <a:srgbClr val="111111"/>
                    </a:solidFill>
                    <a:effectLst/>
                    <a:latin typeface="Calibri" panose="020F0502020204030204" pitchFamily="34" charset="0"/>
                    <a:ea typeface="Calibri" panose="020F0502020204030204" pitchFamily="34" charset="0"/>
                    <a:cs typeface="Calibri" panose="020F0502020204030204" pitchFamily="34" charset="0"/>
                  </a:rPr>
                  <a:t>3.2 Adapter les programmes à la demande.</a:t>
                </a:r>
                <a:br>
                  <a:rPr lang="fr-FR" sz="1600" dirty="0">
                    <a:latin typeface="Calibri" panose="020F0502020204030204" pitchFamily="34" charset="0"/>
                    <a:ea typeface="Calibri" panose="020F0502020204030204" pitchFamily="34" charset="0"/>
                    <a:cs typeface="Calibri" panose="020F0502020204030204" pitchFamily="34" charset="0"/>
                  </a:rPr>
                </a:br>
                <a:br>
                  <a:rPr lang="fr-FR" sz="1600" dirty="0">
                    <a:latin typeface="Calibri" panose="020F0502020204030204" pitchFamily="34" charset="0"/>
                    <a:ea typeface="Calibri" panose="020F0502020204030204" pitchFamily="34" charset="0"/>
                    <a:cs typeface="Calibri" panose="020F0502020204030204" pitchFamily="34" charset="0"/>
                  </a:rPr>
                </a:br>
                <a:r>
                  <a:rPr lang="fr-FR" sz="1600" b="0" i="0" dirty="0">
                    <a:solidFill>
                      <a:srgbClr val="111111"/>
                    </a:solidFill>
                    <a:effectLst/>
                    <a:latin typeface="Calibri" panose="020F0502020204030204" pitchFamily="34" charset="0"/>
                    <a:ea typeface="Calibri" panose="020F0502020204030204" pitchFamily="34" charset="0"/>
                    <a:cs typeface="Calibri" panose="020F0502020204030204" pitchFamily="34" charset="0"/>
                  </a:rPr>
                  <a:t>3.3 Aider les clients à bien vieillir chez eux et à vivre dans la dignité dans tous les milieux de soins.</a:t>
                </a:r>
                <a:endParaRPr lang="en-CA" sz="1600" dirty="0">
                  <a:effectLst/>
                  <a:latin typeface="Calibri" panose="020F0502020204030204" pitchFamily="34" charset="0"/>
                  <a:ea typeface="Calibri" panose="020F0502020204030204" pitchFamily="34" charset="0"/>
                  <a:cs typeface="Calibri" panose="020F0502020204030204" pitchFamily="34" charset="0"/>
                </a:endParaRPr>
              </a:p>
            </p:txBody>
          </p:sp>
        </p:grpSp>
        <p:grpSp>
          <p:nvGrpSpPr>
            <p:cNvPr id="11" name="Group 10">
              <a:extLst>
                <a:ext uri="{FF2B5EF4-FFF2-40B4-BE49-F238E27FC236}">
                  <a16:creationId xmlns:a16="http://schemas.microsoft.com/office/drawing/2014/main" id="{4F29382C-BD24-0751-A075-355A253AA575}"/>
                </a:ext>
              </a:extLst>
            </p:cNvPr>
            <p:cNvGrpSpPr/>
            <p:nvPr/>
          </p:nvGrpSpPr>
          <p:grpSpPr>
            <a:xfrm>
              <a:off x="1629872" y="1138256"/>
              <a:ext cx="5297129" cy="3474616"/>
              <a:chOff x="-497565" y="261970"/>
              <a:chExt cx="8678411" cy="3474789"/>
            </a:xfrm>
          </p:grpSpPr>
          <p:sp>
            <p:nvSpPr>
              <p:cNvPr id="18" name="Rounded Rectangle 17">
                <a:extLst>
                  <a:ext uri="{FF2B5EF4-FFF2-40B4-BE49-F238E27FC236}">
                    <a16:creationId xmlns:a16="http://schemas.microsoft.com/office/drawing/2014/main" id="{DA83BAA5-5CB8-1071-6FB4-685E772F2B85}"/>
                  </a:ext>
                </a:extLst>
              </p:cNvPr>
              <p:cNvSpPr/>
              <p:nvPr/>
            </p:nvSpPr>
            <p:spPr>
              <a:xfrm>
                <a:off x="-497565" y="261970"/>
                <a:ext cx="2619606" cy="3474789"/>
              </a:xfrm>
              <a:prstGeom prst="roundRect">
                <a:avLst/>
              </a:prstGeom>
              <a:noFill/>
              <a:ln w="25400" cap="flat" cmpd="sng" algn="ctr">
                <a:solidFill>
                  <a:srgbClr val="39A535">
                    <a:shade val="50000"/>
                  </a:srgbClr>
                </a:solidFill>
                <a:prstDash val="solid"/>
              </a:ln>
              <a:effectLst/>
            </p:spPr>
            <p:txBody>
              <a:bodyPr rtlCol="0" anchor="ctr"/>
              <a:lstStyle/>
              <a:p>
                <a:endParaRPr lang="en-CA" sz="2000"/>
              </a:p>
            </p:txBody>
          </p:sp>
          <p:sp>
            <p:nvSpPr>
              <p:cNvPr id="19" name="TextBox 12">
                <a:extLst>
                  <a:ext uri="{FF2B5EF4-FFF2-40B4-BE49-F238E27FC236}">
                    <a16:creationId xmlns:a16="http://schemas.microsoft.com/office/drawing/2014/main" id="{96FA08E5-721E-5352-0F1A-892AD97A6CD0}"/>
                  </a:ext>
                </a:extLst>
              </p:cNvPr>
              <p:cNvSpPr txBox="1"/>
              <p:nvPr/>
            </p:nvSpPr>
            <p:spPr>
              <a:xfrm>
                <a:off x="5352587" y="284584"/>
                <a:ext cx="2828259" cy="3398419"/>
              </a:xfrm>
              <a:prstGeom prst="rect">
                <a:avLst/>
              </a:prstGeom>
              <a:noFill/>
            </p:spPr>
            <p:txBody>
              <a:bodyPr wrap="square" rtlCol="0">
                <a:noAutofit/>
              </a:bodyPr>
              <a:lstStyle/>
              <a:p>
                <a:pPr>
                  <a:lnSpc>
                    <a:spcPct val="107000"/>
                  </a:lnSpc>
                  <a:spcBef>
                    <a:spcPts val="300"/>
                  </a:spcBef>
                  <a:spcAft>
                    <a:spcPts val="600"/>
                  </a:spcAft>
                </a:pPr>
                <a:r>
                  <a:rPr lang="fr-FR" sz="1500" b="0" i="0" dirty="0">
                    <a:solidFill>
                      <a:srgbClr val="111111"/>
                    </a:solidFill>
                    <a:effectLst/>
                    <a:latin typeface="Calibri" panose="020F0502020204030204" pitchFamily="34" charset="0"/>
                    <a:ea typeface="Calibri" panose="020F0502020204030204" pitchFamily="34" charset="0"/>
                    <a:cs typeface="Calibri" panose="020F0502020204030204" pitchFamily="34" charset="0"/>
                  </a:rPr>
                  <a:t>4.1 Élargir l’accès équitable aux services en fonction de la démographie sociale régionale.</a:t>
                </a:r>
              </a:p>
              <a:p>
                <a:pPr>
                  <a:lnSpc>
                    <a:spcPct val="107000"/>
                  </a:lnSpc>
                  <a:spcBef>
                    <a:spcPts val="300"/>
                  </a:spcBef>
                  <a:spcAft>
                    <a:spcPts val="600"/>
                  </a:spcAft>
                </a:pPr>
                <a:r>
                  <a:rPr lang="fr-FR" sz="1500" b="0" i="0" dirty="0">
                    <a:solidFill>
                      <a:srgbClr val="111111"/>
                    </a:solidFill>
                    <a:effectLst/>
                    <a:latin typeface="Calibri" panose="020F0502020204030204" pitchFamily="34" charset="0"/>
                    <a:ea typeface="Calibri" panose="020F0502020204030204" pitchFamily="34" charset="0"/>
                    <a:cs typeface="Calibri" panose="020F0502020204030204" pitchFamily="34" charset="0"/>
                  </a:rPr>
                  <a:t>4.2 Solliciter une rétroaction continue des aidants et des personnes atteintes de démence sur les programmes et les services.</a:t>
                </a:r>
              </a:p>
              <a:p>
                <a:pPr>
                  <a:lnSpc>
                    <a:spcPct val="107000"/>
                  </a:lnSpc>
                  <a:spcBef>
                    <a:spcPts val="300"/>
                  </a:spcBef>
                  <a:spcAft>
                    <a:spcPts val="600"/>
                  </a:spcAft>
                </a:pPr>
                <a:r>
                  <a:rPr lang="fr-FR" sz="1500" b="0" i="0" dirty="0">
                    <a:solidFill>
                      <a:srgbClr val="111111"/>
                    </a:solidFill>
                    <a:effectLst/>
                    <a:latin typeface="Calibri" panose="020F0502020204030204" pitchFamily="34" charset="0"/>
                    <a:ea typeface="Calibri" panose="020F0502020204030204" pitchFamily="34" charset="0"/>
                    <a:cs typeface="Calibri" panose="020F0502020204030204" pitchFamily="34" charset="0"/>
                  </a:rPr>
                  <a:t>4.3 En tant qu’intervenant clé, favoriser les partenariats pour façonner et soutenir la transformation du système de santé.</a:t>
                </a:r>
                <a:endParaRPr lang="en-US" sz="15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grpSp>
        <p:grpSp>
          <p:nvGrpSpPr>
            <p:cNvPr id="12" name="Group 11">
              <a:extLst>
                <a:ext uri="{FF2B5EF4-FFF2-40B4-BE49-F238E27FC236}">
                  <a16:creationId xmlns:a16="http://schemas.microsoft.com/office/drawing/2014/main" id="{1A44CB24-B0BA-29C6-55F8-ACD3422E76A1}"/>
                </a:ext>
              </a:extLst>
            </p:cNvPr>
            <p:cNvGrpSpPr/>
            <p:nvPr/>
          </p:nvGrpSpPr>
          <p:grpSpPr>
            <a:xfrm>
              <a:off x="18664" y="1160869"/>
              <a:ext cx="4930452" cy="3543954"/>
              <a:chOff x="-6238864" y="275044"/>
              <a:chExt cx="8431069" cy="3543954"/>
            </a:xfrm>
          </p:grpSpPr>
          <p:sp>
            <p:nvSpPr>
              <p:cNvPr id="16" name="Rounded Rectangle 15">
                <a:extLst>
                  <a:ext uri="{FF2B5EF4-FFF2-40B4-BE49-F238E27FC236}">
                    <a16:creationId xmlns:a16="http://schemas.microsoft.com/office/drawing/2014/main" id="{002F7717-EB08-72A7-E4F6-615BA926342F}"/>
                  </a:ext>
                </a:extLst>
              </p:cNvPr>
              <p:cNvSpPr/>
              <p:nvPr/>
            </p:nvSpPr>
            <p:spPr>
              <a:xfrm>
                <a:off x="-468559" y="275044"/>
                <a:ext cx="2660764" cy="3469403"/>
              </a:xfrm>
              <a:prstGeom prst="roundRect">
                <a:avLst/>
              </a:prstGeom>
              <a:noFill/>
              <a:ln w="25400" cap="flat" cmpd="sng" algn="ctr">
                <a:solidFill>
                  <a:srgbClr val="39A535">
                    <a:shade val="50000"/>
                  </a:srgbClr>
                </a:solidFill>
                <a:prstDash val="solid"/>
              </a:ln>
              <a:effectLst/>
            </p:spPr>
            <p:txBody>
              <a:bodyPr rtlCol="0" anchor="ctr"/>
              <a:lstStyle/>
              <a:p>
                <a:endParaRPr lang="en-CA" sz="2000"/>
              </a:p>
            </p:txBody>
          </p:sp>
          <p:sp>
            <p:nvSpPr>
              <p:cNvPr id="17" name="TextBox 13">
                <a:extLst>
                  <a:ext uri="{FF2B5EF4-FFF2-40B4-BE49-F238E27FC236}">
                    <a16:creationId xmlns:a16="http://schemas.microsoft.com/office/drawing/2014/main" id="{B7DB33F4-9554-3C8A-FA6D-1BE6E499F2BE}"/>
                  </a:ext>
                </a:extLst>
              </p:cNvPr>
              <p:cNvSpPr txBox="1"/>
              <p:nvPr/>
            </p:nvSpPr>
            <p:spPr>
              <a:xfrm>
                <a:off x="-6238864" y="529836"/>
                <a:ext cx="2316244" cy="3289162"/>
              </a:xfrm>
              <a:prstGeom prst="rect">
                <a:avLst/>
              </a:prstGeom>
              <a:noFill/>
            </p:spPr>
            <p:txBody>
              <a:bodyPr wrap="square" rtlCol="0">
                <a:noAutofit/>
              </a:bodyPr>
              <a:lstStyle/>
              <a:p>
                <a:pPr>
                  <a:lnSpc>
                    <a:spcPct val="107000"/>
                  </a:lnSpc>
                  <a:spcBef>
                    <a:spcPts val="300"/>
                  </a:spcBef>
                  <a:spcAft>
                    <a:spcPts val="300"/>
                  </a:spcAft>
                </a:pPr>
                <a:r>
                  <a:rPr lang="fr-FR" sz="1600" b="0" i="0" dirty="0">
                    <a:solidFill>
                      <a:srgbClr val="111111"/>
                    </a:solidFill>
                    <a:effectLst/>
                    <a:latin typeface="Calibri" panose="020F0502020204030204" pitchFamily="34" charset="0"/>
                    <a:ea typeface="Calibri" panose="020F0502020204030204" pitchFamily="34" charset="0"/>
                    <a:cs typeface="Calibri" panose="020F0502020204030204" pitchFamily="34" charset="0"/>
                  </a:rPr>
                  <a:t>1.1 Accroître la reconnaissance publique et institutionnelle de notre impact.</a:t>
                </a:r>
                <a:br>
                  <a:rPr lang="fr-FR" sz="1600" b="0" i="0" dirty="0">
                    <a:solidFill>
                      <a:srgbClr val="111111"/>
                    </a:solidFill>
                    <a:effectLst/>
                    <a:latin typeface="Calibri" panose="020F0502020204030204" pitchFamily="34" charset="0"/>
                    <a:ea typeface="Calibri" panose="020F0502020204030204" pitchFamily="34" charset="0"/>
                    <a:cs typeface="Calibri" panose="020F0502020204030204" pitchFamily="34" charset="0"/>
                  </a:rPr>
                </a:br>
                <a:br>
                  <a:rPr lang="fr-FR" sz="1600" b="0" i="0" dirty="0">
                    <a:solidFill>
                      <a:srgbClr val="111111"/>
                    </a:solidFill>
                    <a:effectLst/>
                    <a:latin typeface="Calibri" panose="020F0502020204030204" pitchFamily="34" charset="0"/>
                    <a:ea typeface="Calibri" panose="020F0502020204030204" pitchFamily="34" charset="0"/>
                    <a:cs typeface="Calibri" panose="020F0502020204030204" pitchFamily="34" charset="0"/>
                  </a:rPr>
                </a:br>
                <a:r>
                  <a:rPr lang="fr-FR" sz="1600" b="0" i="0" dirty="0">
                    <a:solidFill>
                      <a:srgbClr val="111111"/>
                    </a:solidFill>
                    <a:effectLst/>
                    <a:latin typeface="Calibri" panose="020F0502020204030204" pitchFamily="34" charset="0"/>
                    <a:ea typeface="Calibri" panose="020F0502020204030204" pitchFamily="34" charset="0"/>
                    <a:cs typeface="Calibri" panose="020F0502020204030204" pitchFamily="34" charset="0"/>
                  </a:rPr>
                  <a:t>1.2 Faire de l’organisation le leader régional de confiance en matière de soins aux personnes atteintes de démence.</a:t>
                </a:r>
                <a:endPar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grpSp>
        <p:grpSp>
          <p:nvGrpSpPr>
            <p:cNvPr id="13" name="Group 12">
              <a:extLst>
                <a:ext uri="{FF2B5EF4-FFF2-40B4-BE49-F238E27FC236}">
                  <a16:creationId xmlns:a16="http://schemas.microsoft.com/office/drawing/2014/main" id="{CC7916F3-20FE-C51D-B586-E727652942EC}"/>
                </a:ext>
              </a:extLst>
            </p:cNvPr>
            <p:cNvGrpSpPr/>
            <p:nvPr/>
          </p:nvGrpSpPr>
          <p:grpSpPr>
            <a:xfrm>
              <a:off x="1722935" y="1131044"/>
              <a:ext cx="5088961" cy="3509417"/>
              <a:chOff x="-6359308" y="228991"/>
              <a:chExt cx="8868407" cy="3553214"/>
            </a:xfrm>
          </p:grpSpPr>
          <p:sp>
            <p:nvSpPr>
              <p:cNvPr id="14" name="Rounded Rectangle 13">
                <a:extLst>
                  <a:ext uri="{FF2B5EF4-FFF2-40B4-BE49-F238E27FC236}">
                    <a16:creationId xmlns:a16="http://schemas.microsoft.com/office/drawing/2014/main" id="{ED9F8371-9415-A286-0218-92BBC4410E8D}"/>
                  </a:ext>
                </a:extLst>
              </p:cNvPr>
              <p:cNvSpPr/>
              <p:nvPr/>
            </p:nvSpPr>
            <p:spPr>
              <a:xfrm>
                <a:off x="-348843" y="228991"/>
                <a:ext cx="2857942" cy="3553214"/>
              </a:xfrm>
              <a:prstGeom prst="roundRect">
                <a:avLst/>
              </a:prstGeom>
              <a:noFill/>
              <a:ln w="25400" cap="flat" cmpd="sng" algn="ctr">
                <a:solidFill>
                  <a:srgbClr val="39A535">
                    <a:shade val="50000"/>
                  </a:srgbClr>
                </a:solidFill>
                <a:prstDash val="solid"/>
              </a:ln>
              <a:effectLst/>
            </p:spPr>
            <p:txBody>
              <a:bodyPr rtlCol="0" anchor="ctr"/>
              <a:lstStyle/>
              <a:p>
                <a:endParaRPr lang="en-CA" sz="2000" dirty="0"/>
              </a:p>
            </p:txBody>
          </p:sp>
          <p:sp>
            <p:nvSpPr>
              <p:cNvPr id="15" name="TextBox 14">
                <a:extLst>
                  <a:ext uri="{FF2B5EF4-FFF2-40B4-BE49-F238E27FC236}">
                    <a16:creationId xmlns:a16="http://schemas.microsoft.com/office/drawing/2014/main" id="{914377A6-1151-D62E-AFBB-18ADC534DDCA}"/>
                  </a:ext>
                </a:extLst>
              </p:cNvPr>
              <p:cNvSpPr txBox="1"/>
              <p:nvPr/>
            </p:nvSpPr>
            <p:spPr>
              <a:xfrm>
                <a:off x="-6359308" y="482432"/>
                <a:ext cx="2624281" cy="2924716"/>
              </a:xfrm>
              <a:prstGeom prst="rect">
                <a:avLst/>
              </a:prstGeom>
              <a:noFill/>
            </p:spPr>
            <p:txBody>
              <a:bodyPr wrap="square" rtlCol="0">
                <a:noAutofit/>
              </a:bodyPr>
              <a:lstStyle/>
              <a:p>
                <a:pPr>
                  <a:lnSpc>
                    <a:spcPct val="107000"/>
                  </a:lnSpc>
                  <a:spcBef>
                    <a:spcPts val="300"/>
                  </a:spcBef>
                  <a:spcAft>
                    <a:spcPts val="300"/>
                  </a:spcAft>
                </a:pPr>
                <a:r>
                  <a:rPr lang="fr-FR" sz="1600" b="0" i="0" dirty="0">
                    <a:solidFill>
                      <a:srgbClr val="111111"/>
                    </a:solidFill>
                    <a:effectLst/>
                    <a:latin typeface="Calibri" panose="020F0502020204030204" pitchFamily="34" charset="0"/>
                    <a:ea typeface="Calibri" panose="020F0502020204030204" pitchFamily="34" charset="0"/>
                    <a:cs typeface="Calibri" panose="020F0502020204030204" pitchFamily="34" charset="0"/>
                  </a:rPr>
                  <a:t>2.1 Augmenter et diversifier les revenus pour assurer la viabilité à long terme.</a:t>
                </a:r>
                <a:br>
                  <a:rPr lang="fr-FR" sz="1600" b="0" i="0" dirty="0">
                    <a:solidFill>
                      <a:srgbClr val="111111"/>
                    </a:solidFill>
                    <a:effectLst/>
                    <a:latin typeface="Calibri" panose="020F0502020204030204" pitchFamily="34" charset="0"/>
                    <a:ea typeface="Calibri" panose="020F0502020204030204" pitchFamily="34" charset="0"/>
                    <a:cs typeface="Calibri" panose="020F0502020204030204" pitchFamily="34" charset="0"/>
                  </a:rPr>
                </a:br>
                <a:br>
                  <a:rPr lang="fr-FR" sz="1600" b="0" i="0" dirty="0">
                    <a:solidFill>
                      <a:srgbClr val="111111"/>
                    </a:solidFill>
                    <a:effectLst/>
                    <a:latin typeface="Calibri" panose="020F0502020204030204" pitchFamily="34" charset="0"/>
                    <a:ea typeface="Calibri" panose="020F0502020204030204" pitchFamily="34" charset="0"/>
                    <a:cs typeface="Calibri" panose="020F0502020204030204" pitchFamily="34" charset="0"/>
                  </a:rPr>
                </a:br>
                <a:r>
                  <a:rPr lang="fr-FR" sz="1600" b="0" i="0" dirty="0">
                    <a:solidFill>
                      <a:srgbClr val="111111"/>
                    </a:solidFill>
                    <a:effectLst/>
                    <a:latin typeface="Calibri" panose="020F0502020204030204" pitchFamily="34" charset="0"/>
                    <a:ea typeface="Calibri" panose="020F0502020204030204" pitchFamily="34" charset="0"/>
                    <a:cs typeface="Calibri" panose="020F0502020204030204" pitchFamily="34" charset="0"/>
                  </a:rPr>
                  <a:t>2.2 Favoriser une culture informée, responsabilisée et engagée.</a:t>
                </a:r>
                <a:endPar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grpSp>
      </p:grpSp>
    </p:spTree>
    <p:extLst>
      <p:ext uri="{BB962C8B-B14F-4D97-AF65-F5344CB8AC3E}">
        <p14:creationId xmlns:p14="http://schemas.microsoft.com/office/powerpoint/2010/main" val="3715027359"/>
      </p:ext>
    </p:extLst>
  </p:cSld>
  <p:clrMapOvr>
    <a:masterClrMapping/>
  </p:clrMapOvr>
</p:sld>
</file>

<file path=ppt/theme/theme1.xml><?xml version="1.0" encoding="utf-8"?>
<a:theme xmlns:a="http://schemas.openxmlformats.org/drawingml/2006/main" name="DSORC 2021">
  <a:themeElements>
    <a:clrScheme name="DSORC">
      <a:dk1>
        <a:srgbClr val="000000"/>
      </a:dk1>
      <a:lt1>
        <a:srgbClr val="FFFFFF"/>
      </a:lt1>
      <a:dk2>
        <a:srgbClr val="262626"/>
      </a:dk2>
      <a:lt2>
        <a:srgbClr val="FFFFFF"/>
      </a:lt2>
      <a:accent1>
        <a:srgbClr val="39A535"/>
      </a:accent1>
      <a:accent2>
        <a:srgbClr val="FFC600"/>
      </a:accent2>
      <a:accent3>
        <a:srgbClr val="262626"/>
      </a:accent3>
      <a:accent4>
        <a:srgbClr val="36A9E0"/>
      </a:accent4>
      <a:accent5>
        <a:srgbClr val="003C09"/>
      </a:accent5>
      <a:accent6>
        <a:srgbClr val="C00000"/>
      </a:accent6>
      <a:hlink>
        <a:srgbClr val="36A9E0"/>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5871D749BF4CF4486480B02AB5A2A33" ma:contentTypeVersion="0" ma:contentTypeDescription="Create a new document." ma:contentTypeScope="" ma:versionID="503d1b5d0e3330058542094d6e54886a">
  <xsd:schema xmlns:xsd="http://www.w3.org/2001/XMLSchema" xmlns:xs="http://www.w3.org/2001/XMLSchema" xmlns:p="http://schemas.microsoft.com/office/2006/metadata/properties" xmlns:ns2="19e45602-65c7-4b35-9fdb-91e5c1eed518" targetNamespace="http://schemas.microsoft.com/office/2006/metadata/properties" ma:root="true" ma:fieldsID="deb51dd6d20ee8eac1afc8a3a98f4e4d" ns2:_="">
    <xsd:import namespace="19e45602-65c7-4b35-9fdb-91e5c1eed518"/>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e45602-65c7-4b35-9fdb-91e5c1eed51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dlc_DocId xmlns="19e45602-65c7-4b35-9fdb-91e5c1eed518">IMSD-350651017-2284</_dlc_DocId>
    <_dlc_DocIdUrl xmlns="19e45602-65c7-4b35-9fdb-91e5c1eed518">
      <Url>http://ims/slt/_layouts/15/DocIdRedir.aspx?ID=IMSD-350651017-2284</Url>
      <Description>IMSD-350651017-2284</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0D569156-5CB2-46EB-9644-5804C22F89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e45602-65c7-4b35-9fdb-91e5c1eed5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F25AE54-B5C6-4EFA-833F-67AED3A5A5BA}">
  <ds:schemaRefs>
    <ds:schemaRef ds:uri="http://schemas.openxmlformats.org/package/2006/metadata/core-properties"/>
    <ds:schemaRef ds:uri="http://purl.org/dc/terms/"/>
    <ds:schemaRef ds:uri="http://schemas.microsoft.com/office/2006/metadata/properties"/>
    <ds:schemaRef ds:uri="http://purl.org/dc/elements/1.1/"/>
    <ds:schemaRef ds:uri="http://schemas.microsoft.com/office/2006/documentManagement/types"/>
    <ds:schemaRef ds:uri="http://schemas.microsoft.com/office/infopath/2007/PartnerControls"/>
    <ds:schemaRef ds:uri="19e45602-65c7-4b35-9fdb-91e5c1eed518"/>
    <ds:schemaRef ds:uri="http://www.w3.org/XML/1998/namespace"/>
    <ds:schemaRef ds:uri="http://purl.org/dc/dcmitype/"/>
  </ds:schemaRefs>
</ds:datastoreItem>
</file>

<file path=customXml/itemProps3.xml><?xml version="1.0" encoding="utf-8"?>
<ds:datastoreItem xmlns:ds="http://schemas.openxmlformats.org/officeDocument/2006/customXml" ds:itemID="{4DB08A07-F633-4A54-8ECB-0CECC9E605B6}">
  <ds:schemaRefs>
    <ds:schemaRef ds:uri="http://schemas.microsoft.com/sharepoint/v3/contenttype/forms"/>
  </ds:schemaRefs>
</ds:datastoreItem>
</file>

<file path=customXml/itemProps4.xml><?xml version="1.0" encoding="utf-8"?>
<ds:datastoreItem xmlns:ds="http://schemas.openxmlformats.org/officeDocument/2006/customXml" ds:itemID="{8D583522-C2C7-4B21-8C14-917BC6FD5535}">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1930</TotalTime>
  <Words>820</Words>
  <Application>Microsoft Office PowerPoint</Application>
  <PresentationFormat>Widescreen</PresentationFormat>
  <Paragraphs>79</Paragraphs>
  <Slides>4</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Helvetica Neue</vt:lpstr>
      <vt:lpstr>Arial</vt:lpstr>
      <vt:lpstr>Khand Medium</vt:lpstr>
      <vt:lpstr>Calibri</vt:lpstr>
      <vt:lpstr>Khand</vt:lpstr>
      <vt:lpstr>DSORC 2021</vt:lpstr>
      <vt:lpstr>Vision Mission Values 2025 - 2028</vt:lpstr>
      <vt:lpstr>Strategic Objectives 2025 - 2028</vt:lpstr>
      <vt:lpstr>Vision mission valeurs 2025 - 2028</vt:lpstr>
      <vt:lpstr>Objectifs stratégiques 2025 - 2028</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Stronger Together – Making Ottawa &amp; Renfrew County Dementia Inclusive</dc:title>
  <dc:creator>WGrimshaw</dc:creator>
  <cp:lastModifiedBy>Wes Smiderle</cp:lastModifiedBy>
  <cp:revision>42</cp:revision>
  <dcterms:created xsi:type="dcterms:W3CDTF">2021-02-23T18:44:41Z</dcterms:created>
  <dcterms:modified xsi:type="dcterms:W3CDTF">2025-10-07T13:35:04Z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0x01010035871D749BF4CF4486480B02AB5A2A33</vt:lpwstr>
  </property>
  <property fmtid="{D5CDD505-2E9C-101B-9397-08002B2CF9AE}" pid="3" name="_dlc_DocIdItemGuid">
    <vt:lpwstr>001c8138-ce5d-43f5-9b90-cd81d6ad18dc</vt:lpwstr>
  </property>
  <property fmtid="{D5CDD505-2E9C-101B-9397-08002B2CF9AE}" pid="4" name="DocumentType">
    <vt:lpwstr>95;#Communication|9304a1ce-1af5-4ed1-bbc6-2a7e7f3a90b5</vt:lpwstr>
  </property>
</Properties>
</file>